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AFB23-B7A2-4505-9B6F-01F8369A8C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FDAD7-2835-4458-BF31-988C8EC01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FDAD7-2835-4458-BF31-988C8EC012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8253-E260-4996-997D-3CA97D597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AE394-A71D-4AEE-9AC2-A413EB37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47EA8-81B3-45D0-ACA4-4C65AAED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97D-7C60-4B96-961E-32BBB886EEE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D9E9-F02F-414B-8EE5-89848627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11DE-16FD-46A1-8FF7-DCF515D1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EAF-1AC0-44CF-8820-59FCFB9A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D9E6-C35B-4CA3-A949-44FF4019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6096C-BAA4-4AD0-AF87-714C05EB7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5563-9272-41DE-9731-A9A33E63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97D-7C60-4B96-961E-32BBB886EEE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9341-6DB9-4446-8C5A-5CB57B9B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C4815-02ED-4D8C-ADB1-648A99CB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EAF-1AC0-44CF-8820-59FCFB9A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18512-008A-4165-A19D-1207BEEB0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D0AB2-82D1-46E0-90D6-9C0A37B96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FDEC-04A6-48C6-9185-45C47C07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97D-7C60-4B96-961E-32BBB886EEE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A3DE8-E8F0-44D0-867D-34D6275A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82AFD-DC96-46F4-AA10-84D0C84D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EAF-1AC0-44CF-8820-59FCFB9A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FDFD-9602-47C4-B175-59422DA7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5232-489A-49D5-84A2-E0F2A7C3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8A2B-3812-48C4-80B6-C6C89C23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97D-7C60-4B96-961E-32BBB886EEE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3218-FE0B-4158-936B-08675846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BD28-9999-40A7-86E3-40495AB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EAF-1AC0-44CF-8820-59FCFB9A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D5C0-8E92-4646-8C52-77263AA2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6C03-7FEF-4564-80D0-B263E6C5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28BAF-04C8-437E-8809-AD6CD39D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97D-7C60-4B96-961E-32BBB886EEE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8F4D-FADB-4B35-99AA-A597E86C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B126-27C9-4E27-8562-F269179D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EAF-1AC0-44CF-8820-59FCFB9A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E62C-9FEE-4CF5-8964-77FDB7E8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1861-0DC7-47F2-9F3B-BE957E40D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09494-75DF-4B13-8ED0-893ABC359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B6414-4620-42BC-9382-E5A59B2F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97D-7C60-4B96-961E-32BBB886EEE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2F194-AE02-4402-9353-84743200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299D2-C0AF-47E2-8E76-F622C1D8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EAF-1AC0-44CF-8820-59FCFB9A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6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510C-9638-4FEE-96E1-424E4C7C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5696D-B109-4594-B930-FAE83A6D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26236-DC4E-431B-A0EC-81DA8471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F7D69-80B0-44AE-8D04-747F4BFB7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4C55E-103A-490F-9814-75B7B7813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4D788-A0BE-4C0D-8992-30929794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97D-7C60-4B96-961E-32BBB886EEE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23810-9131-4C6C-BCAB-6D113902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76F59-616D-4786-B4EC-F3AD48A4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EAF-1AC0-44CF-8820-59FCFB9A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7DE9-6212-4126-8156-EF54ED7D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92F0-86F5-4C1B-A589-74D3FE8F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97D-7C60-4B96-961E-32BBB886EEE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29E67-5521-4374-A760-33999FE7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7A53D-12E9-4F0F-9E94-86718851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EAF-1AC0-44CF-8820-59FCFB9A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40233-23A5-410B-83C0-8388D21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97D-7C60-4B96-961E-32BBB886EEE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0EDE9-DCA2-43E7-AFAF-D007F42F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82AC4-3DCD-43A2-8D7A-C284899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EAF-1AC0-44CF-8820-59FCFB9A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4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87FF-2A7C-4758-8555-9602DECA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EF1D-985B-42C7-85EB-B6F6464C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293BC-83FD-4C9C-BF53-BAE59A2A3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E1825-BEFA-422F-A81A-91B73226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97D-7C60-4B96-961E-32BBB886EEE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BA4D1-9BB9-446D-A560-D2E21482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12188-9694-4D82-9BBB-E92F26FF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EAF-1AC0-44CF-8820-59FCFB9A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0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4BEC-817A-4442-AC70-2F7F3096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534E-EE1C-4B07-B42C-009EE494D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B73D1-DEF0-4B44-AD4C-5DA3276EE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CB76-C2ED-459D-A7BD-918744E4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397D-7C60-4B96-961E-32BBB886EEE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5E1E8-3C5B-47F9-BB6F-9F2E158B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F547-63D3-4094-8C2B-AE447445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FEAF-1AC0-44CF-8820-59FCFB9A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3D755-7A10-4A5C-A73B-3DCC705D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BAE32-199D-4F56-A69E-4D69EF3A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EB62-2FBC-4912-9651-7F282BDA4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1397D-7C60-4B96-961E-32BBB886EEED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3AA7-F4DE-4090-9D89-25500ED89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C0C9-7BB8-40F9-9D90-469E8243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FEAF-1AC0-44CF-8820-59FCFB9A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31443F-86BB-4B43-B8DF-2A140D740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16" y="199159"/>
            <a:ext cx="8388768" cy="64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3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</cp:revision>
  <dcterms:created xsi:type="dcterms:W3CDTF">2022-04-06T17:05:14Z</dcterms:created>
  <dcterms:modified xsi:type="dcterms:W3CDTF">2022-04-06T17:15:55Z</dcterms:modified>
</cp:coreProperties>
</file>