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  <p:sldMasterId id="2147483733" r:id="rId2"/>
  </p:sldMasterIdLst>
  <p:notesMasterIdLst>
    <p:notesMasterId r:id="rId4"/>
  </p:notesMasterIdLst>
  <p:handoutMasterIdLst>
    <p:handoutMasterId r:id="rId5"/>
  </p:handoutMasterIdLst>
  <p:sldIdLst>
    <p:sldId id="288" r:id="rId3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E0F34"/>
    <a:srgbClr val="31B8CA"/>
    <a:srgbClr val="719500"/>
    <a:srgbClr val="007836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A57D7-0EF7-FC4B-BBE3-51B7F3F47F28}" v="4" dt="2019-11-04T18:59:30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84762"/>
  </p:normalViewPr>
  <p:slideViewPr>
    <p:cSldViewPr snapToGrid="0" snapToObjects="1">
      <p:cViewPr varScale="1">
        <p:scale>
          <a:sx n="73" d="100"/>
          <a:sy n="73" d="100"/>
        </p:scale>
        <p:origin x="96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3017837" y="7525871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31B8C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04185" y="6522990"/>
            <a:ext cx="1141787" cy="11141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17837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22843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May 31, 2023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046AA2-A0FD-C249-89FD-099B46D9C8F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70529" y="990170"/>
            <a:ext cx="3506322" cy="114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9907-2D77-9CE9-6629-BF335089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C036B-B38C-AE3F-DFB7-57457948D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6D2A-BC56-9D4E-973D-2AC6E5FA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F6A1-23A5-42BF-AF1F-C5D5E2EFA2E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B465-58D0-1B7A-E369-EB05C4CD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E9E5-DA3F-8831-0321-9589902B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C34C-5174-42C5-956C-4C8F123E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830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B1A0-4423-D2F9-A50E-A21CAFB9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CBF6D-D0D3-A794-47EE-5062E483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DEAA-E0B4-917E-7903-4EEFC7C2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F6A1-23A5-42BF-AF1F-C5D5E2EFA2E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7B7ED-EC86-8BF3-D013-D306C48F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CF4DC-698F-4A80-CC81-90C6AD4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C34C-5174-42C5-956C-4C8F123E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39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2732-0ED7-ECE9-4549-7D38B0DD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87B03-C0CC-BD93-67DA-95C61B8D4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3CF5-2AE4-17EF-CD33-35BB0BF8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F6A1-23A5-42BF-AF1F-C5D5E2EFA2E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397A-CCFE-446F-DC8F-C7DEABDE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257D-C6CB-489C-4459-701C29C9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C34C-5174-42C5-956C-4C8F123E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572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4C55-76C4-26F6-9E7F-769A3A56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CBFC-97D5-B401-307A-2966224DF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E003-7524-2499-9CF7-A9BF11AF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9D546-8318-4E95-92EF-A1160791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F6A1-23A5-42BF-AF1F-C5D5E2EFA2E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FA61-9FA9-3AEC-274F-0AFA7994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27353-2F5B-6E93-051C-A1570A87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C34C-5174-42C5-956C-4C8F123E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940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37A6-F9DB-44FF-2FC4-1E7124F0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53429-1954-56FA-9DCA-BFAE0BEF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F5AC3-CA6A-3A66-ED8A-D1CD165DC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7C5AC-5AC6-E069-125A-DC4D2A506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0BA38-CB4B-6945-A307-CFD59FC1B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9E714-77B1-659D-C33E-92426213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F6A1-23A5-42BF-AF1F-C5D5E2EFA2E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06E2C-04D8-85C9-A92E-05B6E8A5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7D01C-F83B-93E7-936B-5F26C8BD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C34C-5174-42C5-956C-4C8F123E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24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4DDE-4376-5D79-D844-7446B326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9AD3A-A239-452A-2717-F4B870A8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F6A1-23A5-42BF-AF1F-C5D5E2EFA2E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90C2B-9A90-5E0D-CA0D-33FDD602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817F9-8C09-CEF4-C0C3-D5173139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C34C-5174-42C5-956C-4C8F123E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674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1D47B-179D-16BB-55D6-CA8454E2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E7B1-A6C1-4E39-8665-A73ED03F32E1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7DFA1-4D3D-B635-9BBB-F765CDA5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8363-47E7-9371-44AA-3E0BD2D8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5FBB1-66D7-8567-66F4-B83D1C43771D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B892A-6DEB-F6BC-AFFC-0FEA6C950A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5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FFF5-6511-3EC8-1C21-66775EE2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8AB1-5311-54EE-FF06-319CD979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94230-BD14-0CCC-8DB5-D21D71DB8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1BCD-1361-B817-489F-C9C9CE41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F6A1-23A5-42BF-AF1F-C5D5E2EFA2E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50FF5-B550-2810-451C-96F75E8A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61A3D-5E1D-0A99-E73B-1BC017F3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C34C-5174-42C5-956C-4C8F123E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685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C017-4679-276A-F4B3-F45635F7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30DAC-BEAA-227D-E073-442505F72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0FD5A-3563-82E7-4CFB-105C5D807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7C42F-FD20-02A3-BB05-16874B75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F6A1-23A5-42BF-AF1F-C5D5E2EFA2E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C022A-9455-08B2-B366-8565716D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01A7F-3356-79E7-BF10-86545DF7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C34C-5174-42C5-956C-4C8F123E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357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9C97-D6A0-77A1-6D3A-BC6A531D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17D92-B5E5-487B-71B7-C52BD5EEB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C4E1-E9CD-E449-AA45-3A9AE2D5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F6A1-23A5-42BF-AF1F-C5D5E2EFA2E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285B-CD70-F963-1C47-1576316E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53733-11A0-EEF8-F8E2-E236B3D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C34C-5174-42C5-956C-4C8F123E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481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47A737-46A2-5649-BC5A-0E56869A8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F6639-BF15-2EEE-FFB2-E8C775356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D2D21-CE95-80AC-B011-65A52CD21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7C9B-D116-B9C1-175A-F375F646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F6A1-23A5-42BF-AF1F-C5D5E2EFA2E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E06F-B082-62E8-D3ED-41E550DB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64DD9-DC25-E0F7-B4E2-8C6911A6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C34C-5174-42C5-956C-4C8F123EE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9309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5834" y="145430"/>
            <a:ext cx="10067365" cy="1100666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83A7DC-238F-CA40-A11B-F99AF6B91D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1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8AE6C3-2F0B-1E45-8EBC-DC322E62BB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5834" y="145430"/>
            <a:ext cx="10067365" cy="1100666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83A7DC-238F-CA40-A11B-F99AF6B91D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BCA9D2-D550-5E46-AFC6-B80653F8DE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8520C0B-63E4-8146-B06F-2D4679E9C0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5834" y="145430"/>
            <a:ext cx="10067365" cy="1100666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5B5DF9-BA3C-3F40-BA07-CED710204B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F80F1A3-CAFA-0B44-BCCA-72F4C1583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5834" y="145430"/>
            <a:ext cx="10067365" cy="1100666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9B41B97-6C3F-5440-AD72-C908A157F4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A2A268-5EED-4542-B1B7-BDE37E97BF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44655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31B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BE25C-8093-7D44-A61B-32DE6D2D27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4185" y="6522990"/>
            <a:ext cx="1141787" cy="1114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D1203-D481-C544-A484-B59C41F3B0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C1D19-A0B4-1F91-6390-0632C60A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7B03C-403A-E985-17EA-49023ABE8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519D2-1629-177B-D00D-296D0351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2F6A1-23A5-42BF-AF1F-C5D5E2EFA2E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1728-A883-F7EF-A1C9-35E183908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2B1B-CA29-F7E6-F118-8B125245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7C34C-5174-42C5-956C-4C8F123EE7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14FE7E-651F-BC57-F14B-5AA5DB6779AE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9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1A38D5-BBA7-35AB-0480-EB37C35D5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412" y="526489"/>
            <a:ext cx="10972800" cy="2865120"/>
          </a:xfrm>
        </p:spPr>
        <p:txBody>
          <a:bodyPr/>
          <a:lstStyle/>
          <a:p>
            <a:r>
              <a:rPr lang="en-US" dirty="0"/>
              <a:t>GCAM 32 Regions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DB036C-A46F-BE66-BE37-16EB42AAD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2412" y="3502099"/>
            <a:ext cx="10972800" cy="1986914"/>
          </a:xfrm>
        </p:spPr>
        <p:txBody>
          <a:bodyPr/>
          <a:lstStyle/>
          <a:p>
            <a:endParaRPr lang="en-US"/>
          </a:p>
        </p:txBody>
      </p:sp>
      <p:pic>
        <p:nvPicPr>
          <p:cNvPr id="17" name="Picture 16" descr="Map&#10;&#10;Description automatically generated">
            <a:extLst>
              <a:ext uri="{FF2B5EF4-FFF2-40B4-BE49-F238E27FC236}">
                <a16:creationId xmlns:a16="http://schemas.microsoft.com/office/drawing/2014/main" id="{EBE2192C-8A11-05F8-B184-A110F104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084"/>
            <a:ext cx="14179628" cy="5887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0FF976-B6B4-ACCB-4A7B-A0A8EE92578A}"/>
              </a:ext>
            </a:extLst>
          </p:cNvPr>
          <p:cNvSpPr txBox="1"/>
          <p:nvPr/>
        </p:nvSpPr>
        <p:spPr>
          <a:xfrm>
            <a:off x="197468" y="3112249"/>
            <a:ext cx="489965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 USA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Africa_Eastern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Africa_Northern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Africa_Southern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Africa_Western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Australia_NZ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Brazil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Canada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Central America and Caribbean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Central Asia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China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EU-12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EU-15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Europe_Eastern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Europe_Non_EU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European Free Trade Association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5B9BA6-0C3D-BC1B-16A8-025A369F7A73}"/>
              </a:ext>
            </a:extLst>
          </p:cNvPr>
          <p:cNvSpPr txBox="1"/>
          <p:nvPr/>
        </p:nvSpPr>
        <p:spPr>
          <a:xfrm>
            <a:off x="5945560" y="5882238"/>
            <a:ext cx="43281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17"/>
            </a:pPr>
            <a:r>
              <a:rPr lang="en-US" sz="2000" dirty="0"/>
              <a:t>India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en-US" sz="2000" dirty="0"/>
              <a:t>Indonesia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en-US" sz="2000" dirty="0"/>
              <a:t>Japan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en-US" sz="2000" dirty="0"/>
              <a:t>Mexico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en-US" sz="2000" dirty="0"/>
              <a:t>Middle East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en-US" sz="2000" dirty="0"/>
              <a:t>Pakistan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en-US" sz="2000" dirty="0"/>
              <a:t>Russia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2A20D5-7C9F-6D3F-1B4D-D6DAB76E720E}"/>
              </a:ext>
            </a:extLst>
          </p:cNvPr>
          <p:cNvSpPr txBox="1"/>
          <p:nvPr/>
        </p:nvSpPr>
        <p:spPr>
          <a:xfrm>
            <a:off x="9552417" y="5266685"/>
            <a:ext cx="55644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4"/>
            </a:pPr>
            <a:r>
              <a:rPr lang="en-US" sz="2000" dirty="0"/>
              <a:t>South Africa</a:t>
            </a:r>
          </a:p>
          <a:p>
            <a:pPr marL="457200" indent="-457200">
              <a:buFont typeface="+mj-lt"/>
              <a:buAutoNum type="arabicPeriod" startAt="24"/>
            </a:pPr>
            <a:r>
              <a:rPr lang="en-US" sz="2000" dirty="0"/>
              <a:t>South </a:t>
            </a:r>
            <a:r>
              <a:rPr lang="en-US" sz="2000" dirty="0" err="1"/>
              <a:t>America_Northern</a:t>
            </a:r>
            <a:endParaRPr lang="en-US" sz="2000" dirty="0"/>
          </a:p>
          <a:p>
            <a:pPr marL="457200" indent="-457200">
              <a:buFont typeface="+mj-lt"/>
              <a:buAutoNum type="arabicPeriod" startAt="24"/>
            </a:pPr>
            <a:r>
              <a:rPr lang="en-US" sz="2000" dirty="0"/>
              <a:t>South </a:t>
            </a:r>
            <a:r>
              <a:rPr lang="en-US" sz="2000" dirty="0" err="1"/>
              <a:t>America_Southern</a:t>
            </a:r>
            <a:endParaRPr lang="en-US" sz="2000" dirty="0"/>
          </a:p>
          <a:p>
            <a:pPr marL="457200" indent="-457200">
              <a:buFont typeface="+mj-lt"/>
              <a:buAutoNum type="arabicPeriod" startAt="24"/>
            </a:pPr>
            <a:r>
              <a:rPr lang="en-US" sz="2000" dirty="0"/>
              <a:t>South Asia</a:t>
            </a:r>
          </a:p>
          <a:p>
            <a:pPr marL="457200" indent="-457200">
              <a:buFont typeface="+mj-lt"/>
              <a:buAutoNum type="arabicPeriod" startAt="24"/>
            </a:pPr>
            <a:r>
              <a:rPr lang="en-US" sz="2000" dirty="0"/>
              <a:t>South Korea</a:t>
            </a:r>
          </a:p>
          <a:p>
            <a:pPr marL="457200" indent="-457200">
              <a:buFont typeface="+mj-lt"/>
              <a:buAutoNum type="arabicPeriod" startAt="24"/>
            </a:pPr>
            <a:r>
              <a:rPr lang="en-US" sz="2000" dirty="0"/>
              <a:t>Southeast Asia</a:t>
            </a:r>
          </a:p>
          <a:p>
            <a:pPr marL="457200" indent="-457200">
              <a:buFont typeface="+mj-lt"/>
              <a:buAutoNum type="arabicPeriod" startAt="24"/>
            </a:pPr>
            <a:r>
              <a:rPr lang="en-US" sz="2000" dirty="0"/>
              <a:t>Taiwan</a:t>
            </a:r>
          </a:p>
          <a:p>
            <a:pPr marL="457200" indent="-457200">
              <a:buFont typeface="+mj-lt"/>
              <a:buAutoNum type="arabicPeriod" startAt="24"/>
            </a:pPr>
            <a:r>
              <a:rPr lang="en-US" sz="2000" dirty="0"/>
              <a:t>Argentina</a:t>
            </a:r>
          </a:p>
          <a:p>
            <a:pPr marL="457200" indent="-457200">
              <a:buFont typeface="+mj-lt"/>
              <a:buAutoNum type="arabicPeriod" startAt="24"/>
            </a:pPr>
            <a:r>
              <a:rPr lang="en-US" sz="2000" dirty="0"/>
              <a:t>Colombia</a:t>
            </a:r>
          </a:p>
        </p:txBody>
      </p:sp>
    </p:spTree>
    <p:extLst>
      <p:ext uri="{BB962C8B-B14F-4D97-AF65-F5344CB8AC3E}">
        <p14:creationId xmlns:p14="http://schemas.microsoft.com/office/powerpoint/2010/main" val="108624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Plain.potx" id="{0782FAF7-70BE-4A7B-A9AB-04CE0CD8A8DE}" vid="{2CD97732-1318-4B64-80C1-95496D5AB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PNNL_Option_4</Template>
  <TotalTime>6201</TotalTime>
  <Words>70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PNNL_Option_4</vt:lpstr>
      <vt:lpstr>Office Theme</vt:lpstr>
      <vt:lpstr>GCAM 32 Regions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Holland, Timothy</dc:creator>
  <cp:lastModifiedBy>Khan, Zarrar</cp:lastModifiedBy>
  <cp:revision>51</cp:revision>
  <dcterms:created xsi:type="dcterms:W3CDTF">2019-10-01T15:57:21Z</dcterms:created>
  <dcterms:modified xsi:type="dcterms:W3CDTF">2023-06-01T01:31:45Z</dcterms:modified>
</cp:coreProperties>
</file>