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6B13-CEEE-6942-014D-376BC596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EBD94-7ADF-E562-BD7A-EFE6208CF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8EC5-5D78-4529-E798-4F55267D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79DC-03FA-AD16-03F9-EC3BF923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F7AA-0D95-9CAB-305F-A9F03130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0C46-CEF5-24C1-600B-93637DA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19A3-F406-1A12-BD42-B8667A7F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5A3E-992E-5D47-71FF-E870D9F7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A6F4-D081-8DB9-0DC0-9FDEF5CD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8B5F-C223-69A6-0591-F6F08B5D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31D22-BC37-4EBB-971C-D64A27A4B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D1C9B-9EEA-2D8B-72A2-3AE6A0B7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8977-539E-1966-D3D7-5768A2F8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3BFA-BE90-3707-B168-F81F0BBE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ACE8-8BEC-3989-2D96-EF6C21C9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2DEC-8148-C3CD-33F1-E0773F3A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7D16-DA2F-8770-6BD7-98996D5E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ACD7-0E6C-40E6-2EBC-C132EFC8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3A24-C9BD-FE4E-91A3-5234897F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9B49-F77C-EC1C-D2A1-E208FDD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9E5C-3872-9AC7-DAAB-17AC9651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6605-3A5B-C58E-25FF-B74FCD04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99A0-781E-8944-E624-63ACDED2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D60E-4A3C-3966-C240-E4198748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1521-C9BE-6BE7-3C26-C235235E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0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15E8-47EC-6454-6C0C-322C44E3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14CD-7787-5DB4-3AF5-F2F8BEBC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AF40-931F-7549-FF73-8A47C4A3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8BDB-37D1-1DC0-625D-79D80C06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95D0B-1E6E-5A76-2156-A4AFC7B1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32B1-9CC4-E94C-F0AB-BE84EADA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05B-40B4-0488-EEA9-FFFB2E63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5F18-539B-0D11-C87E-E79D88ED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C251-41C7-F1E0-B373-BBA2EDBE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86F-0D42-5CBC-D7C9-52F2A6C5F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95788-3E6C-D9EB-B44E-7956ACD6C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EC39B-AEA6-92C7-9E18-A9157B8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7E573-B4B3-A81F-9CD6-F8B0871F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FD8CF-3F3B-E5C0-927E-2E1FF145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638-BBE4-B6FF-486D-84B60F48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F92E0-13E1-ECEA-D9CA-6BCCD8DC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470E5-0486-DABD-1D84-CBA8CEDC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06BE6-7F9A-4F65-FD5C-DD2043A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68CF-9CA6-FB2A-A380-EDA1CF75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0221F-3566-6519-D96E-6CDCA1FD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F524A-6757-0984-1ADA-05708356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F78-DE51-30FD-469B-2E6183CE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D411-E14F-A2E7-3E38-07CBEB87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9693-E6CE-0F04-B537-A24185E6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073E-F69F-6FAA-4949-77D970C1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0FA6-974C-BB96-E4AA-F9E2D68A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82AD-5B64-C50A-BFDE-B5BEE7E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5345-2E60-AA24-71D1-2BE14F6F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4D752-5875-DB7B-6917-C7BFF3A8A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E85F4-30DC-22D8-257F-EA28F7B1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87444-A942-11F8-159E-78A56D3B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3AA34-0181-FCC4-BF05-9D9EBEB8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6E5B-6391-2BC1-CB38-DFDAC07D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E784-5062-6176-C9BC-91454AA9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B9A96-C09C-6A6F-56F8-B43E0259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D298-A663-1D80-CFEA-9C0800F0F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0694-B1B5-45B7-A5A1-319CB7C0D06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B578-71E5-047C-C741-D9263EF74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B8AF-B985-34C6-32F3-0A21F5DE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36DA-A5CB-4DFB-AE77-7699C8AD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A3C0C55-8E5F-B1F5-ED39-1F05E2710A51}"/>
              </a:ext>
            </a:extLst>
          </p:cNvPr>
          <p:cNvGrpSpPr/>
          <p:nvPr/>
        </p:nvGrpSpPr>
        <p:grpSpPr>
          <a:xfrm>
            <a:off x="650423" y="806903"/>
            <a:ext cx="11155134" cy="1159330"/>
            <a:chOff x="650423" y="930727"/>
            <a:chExt cx="11155134" cy="11593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E08C16-D8D7-1342-AAAA-58090B8D3E5D}"/>
                </a:ext>
              </a:extLst>
            </p:cNvPr>
            <p:cNvSpPr/>
            <p:nvPr/>
          </p:nvSpPr>
          <p:spPr>
            <a:xfrm>
              <a:off x="650423" y="930729"/>
              <a:ext cx="11155134" cy="11593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DBF4CC3-C7F1-5381-24CB-A9DB9602D725}"/>
                </a:ext>
              </a:extLst>
            </p:cNvPr>
            <p:cNvSpPr/>
            <p:nvPr/>
          </p:nvSpPr>
          <p:spPr>
            <a:xfrm>
              <a:off x="742951" y="930728"/>
              <a:ext cx="2392134" cy="115932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Research Question: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FE21BC-DFCD-54DC-79E7-3AD6F4A79E00}"/>
                </a:ext>
              </a:extLst>
            </p:cNvPr>
            <p:cNvSpPr/>
            <p:nvPr/>
          </p:nvSpPr>
          <p:spPr>
            <a:xfrm>
              <a:off x="3135085" y="930727"/>
              <a:ext cx="8670472" cy="115932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0" i="0" dirty="0">
                  <a:solidFill>
                    <a:srgbClr val="172B4D"/>
                  </a:solidFill>
                  <a:effectLst/>
                  <a:latin typeface="-apple-system"/>
                </a:rPr>
                <a:t>How do </a:t>
              </a:r>
              <a:r>
                <a:rPr lang="en-US" sz="2000" b="1" i="0" dirty="0">
                  <a:solidFill>
                    <a:srgbClr val="C00000"/>
                  </a:solidFill>
                  <a:effectLst/>
                  <a:latin typeface="-apple-system"/>
                </a:rPr>
                <a:t>parametric uncertainty </a:t>
              </a:r>
              <a:r>
                <a:rPr lang="en-US" sz="2000" b="0" i="0" dirty="0">
                  <a:solidFill>
                    <a:srgbClr val="172B4D"/>
                  </a:solidFill>
                  <a:effectLst/>
                  <a:latin typeface="-apple-system"/>
                </a:rPr>
                <a:t>and </a:t>
              </a:r>
              <a:r>
                <a:rPr lang="en-US" sz="2000" b="1" i="0" dirty="0">
                  <a:solidFill>
                    <a:srgbClr val="C00000"/>
                  </a:solidFill>
                  <a:effectLst/>
                  <a:latin typeface="-apple-system"/>
                </a:rPr>
                <a:t>inputs uncertainty </a:t>
              </a:r>
              <a:r>
                <a:rPr lang="en-US" sz="2000" b="0" i="0" dirty="0">
                  <a:solidFill>
                    <a:srgbClr val="172B4D"/>
                  </a:solidFill>
                  <a:effectLst/>
                  <a:latin typeface="-apple-system"/>
                </a:rPr>
                <a:t>impact </a:t>
              </a:r>
              <a:r>
                <a:rPr lang="en-US" sz="2000" b="1" i="0" dirty="0">
                  <a:solidFill>
                    <a:srgbClr val="C00000"/>
                  </a:solidFill>
                  <a:effectLst/>
                  <a:latin typeface="-apple-system"/>
                </a:rPr>
                <a:t>uncertainty in GCAM outputs </a:t>
              </a:r>
              <a:r>
                <a:rPr lang="en-US" sz="2000" b="0" i="0" dirty="0">
                  <a:solidFill>
                    <a:srgbClr val="172B4D"/>
                  </a:solidFill>
                  <a:effectLst/>
                  <a:latin typeface="-apple-system"/>
                </a:rPr>
                <a:t>over the historical period?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8598D-3409-8D27-ADC7-816839E844E3}"/>
              </a:ext>
            </a:extLst>
          </p:cNvPr>
          <p:cNvSpPr/>
          <p:nvPr/>
        </p:nvSpPr>
        <p:spPr>
          <a:xfrm>
            <a:off x="2782590" y="142875"/>
            <a:ext cx="6890800" cy="6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GCAM-USA Diagnostic Evaluation Experiment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B8B282E-BF2D-D0EF-DCE9-F520E0B99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24735"/>
              </p:ext>
            </p:extLst>
          </p:nvPr>
        </p:nvGraphicFramePr>
        <p:xfrm>
          <a:off x="650423" y="2191321"/>
          <a:ext cx="11155134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78">
                  <a:extLst>
                    <a:ext uri="{9D8B030D-6E8A-4147-A177-3AD203B41FA5}">
                      <a16:colId xmlns:a16="http://schemas.microsoft.com/office/drawing/2014/main" val="128079894"/>
                    </a:ext>
                  </a:extLst>
                </a:gridCol>
                <a:gridCol w="5689599">
                  <a:extLst>
                    <a:ext uri="{9D8B030D-6E8A-4147-A177-3AD203B41FA5}">
                      <a16:colId xmlns:a16="http://schemas.microsoft.com/office/drawing/2014/main" val="1146502845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3531432945"/>
                    </a:ext>
                  </a:extLst>
                </a:gridCol>
              </a:tblGrid>
              <a:tr h="2793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Decisions to Make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Details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Status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11518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GCAM Version to use?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v7 with IM3 v5.3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In-Progress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66485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Year to use?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 with Hassan/Steve/Pralit on how far back we can go?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85227"/>
                  </a:ext>
                </a:extLst>
              </a:tr>
              <a:tr h="431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Years to use?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historical test years can we use and at what frequency? Annual vs. 5 year vs sub-annual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6199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Any computational/resource limitations?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HPC costs, time, scenario limitations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47394"/>
                  </a:ext>
                </a:extLst>
              </a:tr>
              <a:tr h="431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historical data to use?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historical data will we use? how good is it? What resolution? What scale?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109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outputs will we evaluate?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List of outputs. Single sector or multi-sector?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On-hold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23910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parameters (calibrated) will we evaluate?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List of parameters.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45954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input data will we evaluate?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List of inputs. What inputs to evaluate?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867938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How will we evaluate outputs?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methods to use for </a:t>
                      </a:r>
                      <a:r>
                        <a:rPr lang="en-US" sz="1400" dirty="0" err="1"/>
                        <a:t>diagnsotics</a:t>
                      </a:r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On-hold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59719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How will we evaluate inputs?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What ranges and combinations of values will we use for inputs?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64061"/>
                  </a:ext>
                </a:extLst>
              </a:tr>
              <a:tr h="253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Sampling method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Will it blow out of size? Latin hyper cube. Understand how many scenarios will be needed to capture the uncertainty space.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On-hold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9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8598D-3409-8D27-ADC7-816839E844E3}"/>
              </a:ext>
            </a:extLst>
          </p:cNvPr>
          <p:cNvSpPr/>
          <p:nvPr/>
        </p:nvSpPr>
        <p:spPr>
          <a:xfrm>
            <a:off x="3540579" y="315687"/>
            <a:ext cx="5415642" cy="664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GCAM-USA Diagnostic Evaluation Experiment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B55CCE-FC42-BF1D-92E0-65115617D957}"/>
              </a:ext>
            </a:extLst>
          </p:cNvPr>
          <p:cNvSpPr/>
          <p:nvPr/>
        </p:nvSpPr>
        <p:spPr>
          <a:xfrm>
            <a:off x="5374822" y="2650671"/>
            <a:ext cx="1472292" cy="653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GCAM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62CDBC-99D7-FE10-929E-1659D9479233}"/>
              </a:ext>
            </a:extLst>
          </p:cNvPr>
          <p:cNvSpPr/>
          <p:nvPr/>
        </p:nvSpPr>
        <p:spPr>
          <a:xfrm>
            <a:off x="1450521" y="2128156"/>
            <a:ext cx="2375807" cy="6531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Scenario 1: Inputs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192CFC-0BE1-F490-ABAB-47E95A51103B}"/>
              </a:ext>
            </a:extLst>
          </p:cNvPr>
          <p:cNvSpPr/>
          <p:nvPr/>
        </p:nvSpPr>
        <p:spPr>
          <a:xfrm>
            <a:off x="1706335" y="2650671"/>
            <a:ext cx="2375807" cy="6531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Scenario …: Inputs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03702C-0EF7-1F3B-4A9F-C518FE78446C}"/>
              </a:ext>
            </a:extLst>
          </p:cNvPr>
          <p:cNvSpPr/>
          <p:nvPr/>
        </p:nvSpPr>
        <p:spPr>
          <a:xfrm>
            <a:off x="1919968" y="3194958"/>
            <a:ext cx="2375807" cy="6531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Scenario X: Inputs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56DCD1-221B-54EF-09B9-3EECD5F7CF1C}"/>
              </a:ext>
            </a:extLst>
          </p:cNvPr>
          <p:cNvSpPr/>
          <p:nvPr/>
        </p:nvSpPr>
        <p:spPr>
          <a:xfrm>
            <a:off x="7723413" y="2128156"/>
            <a:ext cx="2375807" cy="653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Scenario 1: Outputs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A15B67-3F9C-1F57-79A7-9C27CA58B976}"/>
              </a:ext>
            </a:extLst>
          </p:cNvPr>
          <p:cNvSpPr/>
          <p:nvPr/>
        </p:nvSpPr>
        <p:spPr>
          <a:xfrm>
            <a:off x="7979227" y="2650671"/>
            <a:ext cx="2375807" cy="653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Scenario …: Outputs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4FDD5-46D6-6D7A-B62E-46E348DF044C}"/>
              </a:ext>
            </a:extLst>
          </p:cNvPr>
          <p:cNvSpPr/>
          <p:nvPr/>
        </p:nvSpPr>
        <p:spPr>
          <a:xfrm>
            <a:off x="8192860" y="3194958"/>
            <a:ext cx="2375807" cy="653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Scenario X: Outputs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60DE82-A75F-98E4-ED1A-79C4014039CE}"/>
              </a:ext>
            </a:extLst>
          </p:cNvPr>
          <p:cNvSpPr/>
          <p:nvPr/>
        </p:nvSpPr>
        <p:spPr>
          <a:xfrm>
            <a:off x="4923064" y="4876801"/>
            <a:ext cx="2375807" cy="6531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Uncertainty Evaluation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09050E-382E-9563-7375-AE64D1362DC0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rot="16200000" flipH="1">
            <a:off x="3337833" y="3618141"/>
            <a:ext cx="1355271" cy="1815192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57BDA7-F7BA-6628-DA36-2E483FFDCB77}"/>
              </a:ext>
            </a:extLst>
          </p:cNvPr>
          <p:cNvCxnSpPr>
            <a:cxnSpLocks/>
            <a:stCxn id="18" idx="2"/>
            <a:endCxn id="19" idx="3"/>
          </p:cNvCxnSpPr>
          <p:nvPr/>
        </p:nvCxnSpPr>
        <p:spPr>
          <a:xfrm rot="5400000">
            <a:off x="7662183" y="3484791"/>
            <a:ext cx="1355271" cy="2081893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9A646F-8B9E-03B6-C1C4-3BD0C144D157}"/>
              </a:ext>
            </a:extLst>
          </p:cNvPr>
          <p:cNvCxnSpPr>
            <a:endCxn id="2" idx="1"/>
          </p:cNvCxnSpPr>
          <p:nvPr/>
        </p:nvCxnSpPr>
        <p:spPr>
          <a:xfrm>
            <a:off x="4295775" y="2977243"/>
            <a:ext cx="10790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3E2943-D9E1-9C8A-B646-05DC8EC2B0A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847114" y="2977243"/>
            <a:ext cx="91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5</cp:revision>
  <dcterms:created xsi:type="dcterms:W3CDTF">2023-09-13T18:37:34Z</dcterms:created>
  <dcterms:modified xsi:type="dcterms:W3CDTF">2023-09-13T19:41:32Z</dcterms:modified>
</cp:coreProperties>
</file>