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8A6F-B374-49E1-9AFF-79210A79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7251-3647-4722-ACD8-752604BFD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03C5-209D-46FC-9B06-A359F495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DDAB-AC28-4BAF-9623-DD66F2BF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AE1C-7360-4187-8128-43FCCB84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0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5733-71FA-48BC-86A7-82338E5B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EF2F8-1880-4924-B690-FA7C21FC0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8625-8AC7-4FD1-8654-D8DE396E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1901-FAF4-4E63-959B-195BBA6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C06E-B171-4508-82ED-C47A9A62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6202D-3272-4A9C-80BD-A7760B287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8479-5DD5-4E8D-9248-5EB941A63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D2CC-1A98-4643-B43A-8636D19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4047-2BBB-4E85-8182-6E79BB85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F1E3-FA57-43CF-B581-FCC6959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1949-BF79-40DA-8E1D-DD0C80A5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470A-ADCC-42C3-A31B-679FA7EC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1249-94CC-43A9-9119-B499C0C7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CBBA-500C-4ACA-B080-5B92359A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203F-8DAE-45C8-B37D-75E65B5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DE74-EC56-47D4-ACE7-9A81B950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57A04-1278-46B9-B837-81B59DC6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1370-7A2E-4581-8722-9156B576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7C2A-7DC5-45DC-84F3-8C8ED49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FF10-C0A8-432B-8320-379B94A3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6EDA-35B2-4768-9A67-82FBEE02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7751-FD45-4CEF-A464-B20C783D3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BA99A-4AF8-4484-BC90-3FF9731C3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D666-55E6-47D0-8909-A4A7066B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58AD9-09A0-4885-A972-E104953E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737C6-FB5C-4A8E-B198-7149A196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0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8169-38CD-4F7D-9BA6-4F3A0285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7997-8517-4945-BCE1-2BC612B3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5659-B39D-48C1-8B0A-42E479C2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FE072-6901-471B-8761-DEA422DED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53FD9-007F-44A0-BFDE-A85913688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7477-372F-495D-8EAF-0343C13B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721A4-8BAD-455B-9F88-4016F703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1984F-D8C6-43DA-A03C-3DC01BA3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9E9F-A650-407A-93A5-68021BA7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086AF-A2B6-4DEB-B496-D2BFA7FB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B90DF-8141-4F50-B999-0115460F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95E9-7943-4688-B156-4BADF0F8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35B8-4A96-4E6B-8CE2-4CBA92AB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51B95-5EC5-411F-A29B-1C401C31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CF75B-EF8C-4EF8-819A-779421B7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376D-92D3-4963-8C6F-BD8C740F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059A-FBE8-4BE0-A817-C4323999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B83EB-384E-4B23-A390-5189B696A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008D-94D4-4E85-898D-918DF2E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2409-B219-495B-997B-22A3ECD7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2A49-836E-4A1D-8452-61EDB860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0CFD-EA6A-4C1B-B61A-5DB16FCC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3DE63-DA50-4EE4-AE8A-CA0BC6D89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357A7-99A5-459B-AF90-CE900940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8C51C-8F52-43E2-A0FB-690BCAC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96C5-022D-4C80-BA98-E7FE95A2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EA342-D541-4318-AEC1-C35D615B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43160-3D08-4C43-9EC9-FD120D66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41E5B-D111-4296-AE47-5E012538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9EFED-A6AE-4996-A2CB-AF3B5CB18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5FF-E9BB-4242-BD6A-DBCDE5279233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E2AF-1165-4D72-9266-72365274B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4654-B2AC-477E-AE7E-BFF2AF13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1169-5D62-4B2A-BDF3-1F736BC5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4B6E4-0AAF-4141-8E53-1E0DD128E55F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D9AA18-54D9-46F9-B7F0-59BF34ADC8BC}"/>
              </a:ext>
            </a:extLst>
          </p:cNvPr>
          <p:cNvGrpSpPr/>
          <p:nvPr/>
        </p:nvGrpSpPr>
        <p:grpSpPr>
          <a:xfrm>
            <a:off x="1319952" y="661312"/>
            <a:ext cx="10124134" cy="4923134"/>
            <a:chOff x="1319952" y="661312"/>
            <a:chExt cx="10124134" cy="49231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FD660A-3200-41F7-9295-C07749035436}"/>
                </a:ext>
              </a:extLst>
            </p:cNvPr>
            <p:cNvSpPr txBox="1"/>
            <p:nvPr/>
          </p:nvSpPr>
          <p:spPr>
            <a:xfrm>
              <a:off x="1319952" y="1050576"/>
              <a:ext cx="2216370" cy="4533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Socioeconomics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gdpPerCapita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gdp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gdpGrowthRate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Pop</a:t>
              </a:r>
            </a:p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Transport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transportPassengerVMTByMode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transportFreightVMTByMode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transportPassengerVMTByFuel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transportFreightVMTByFuel</a:t>
              </a:r>
              <a:endParaRPr lang="en-US" altLang="en-US" sz="1050" dirty="0">
                <a:latin typeface="+mn-lt"/>
              </a:endParaRPr>
            </a:p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Water</a:t>
              </a:r>
              <a:endParaRPr lang="en-US" altLang="en-US" sz="105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watConsumBySec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watWithdrawBySec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watWithdrawByCrop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watBioPhysCons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watIrrWithdrawBasin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watIrrConsBasin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watSupRunoffBasin</a:t>
              </a:r>
              <a:endParaRPr lang="en-US" altLang="en-US" sz="1050" dirty="0">
                <a:latin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DA79F-8A7A-4F1F-8D15-425B26BA26AC}"/>
                </a:ext>
              </a:extLst>
            </p:cNvPr>
            <p:cNvSpPr txBox="1"/>
            <p:nvPr/>
          </p:nvSpPr>
          <p:spPr>
            <a:xfrm>
              <a:off x="3884433" y="1050576"/>
              <a:ext cx="2323533" cy="429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Agriculture</a:t>
              </a:r>
              <a:endParaRPr lang="en-US" altLang="en-US" sz="105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agProdbyIrrRfd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agProdBiomass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agProdForest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agProdByCrop</a:t>
              </a:r>
              <a:endParaRPr lang="en-US" altLang="en-US" sz="1050" dirty="0">
                <a:latin typeface="+mn-lt"/>
              </a:endParaRPr>
            </a:p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Livestock</a:t>
              </a:r>
              <a:endParaRPr lang="en-US" altLang="en-US" sz="105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livestock_MeatDairybyTechMixed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livestock_MeatDairybyTechPastoral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livestock_MeatDairybyTechImports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livestock_MeatDairybySubsector</a:t>
              </a:r>
              <a:endParaRPr lang="en-US" altLang="en-US" sz="1050" dirty="0">
                <a:latin typeface="+mn-lt"/>
              </a:endParaRPr>
            </a:p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Land</a:t>
              </a:r>
              <a:endParaRPr lang="en-US" altLang="en-US" sz="105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landIrrRfd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landIrrCrop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landRfdCrop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landAlloc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landAllocByCrop</a:t>
              </a:r>
              <a:endParaRPr lang="en-US" altLang="en-US" sz="1050" dirty="0">
                <a:latin typeface="+mn-lt"/>
              </a:endParaRPr>
            </a:p>
            <a:p>
              <a:pPr algn="ctr"/>
              <a:endParaRPr lang="en-US" altLang="en-US" sz="1050" dirty="0"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4DB1A0-4139-46F0-A1BA-B0DE404F2518}"/>
                </a:ext>
              </a:extLst>
            </p:cNvPr>
            <p:cNvSpPr txBox="1"/>
            <p:nvPr/>
          </p:nvSpPr>
          <p:spPr>
            <a:xfrm>
              <a:off x="6556077" y="1050576"/>
              <a:ext cx="2216370" cy="4429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Emissions</a:t>
              </a:r>
              <a:endParaRPr lang="en-US" altLang="en-US" sz="1050" b="1" dirty="0">
                <a:solidFill>
                  <a:srgbClr val="0070C0"/>
                </a:solidFill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emissNonCO2BySectorGWPAR5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emissNonCO2BySectorGTPAR5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emissNonCO2BySectorOrigUnits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emissLUC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emissCO2BySectorNoBio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emissNonCO2ByResProdGWPAR5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emissMethaneBySourceGWPAR5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emissByGasGWPAR5FFI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emissByGasGWPAR5LUC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emissBySectorGWPAR5FFI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emissBySectorGWPAR5LUC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emissNonCO2ByResProdGTPAR5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emissMethaneBySourceGTPAR5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emissByGasGTPAR5FFI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emissByGasGTPAR5LUC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emissBySectorGTPAR5FFI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>
                  <a:latin typeface="+mn-lt"/>
                </a:rPr>
                <a:t>emissBySectorGTPAR5LUC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B5D1D3-82F6-48B3-A23D-77A552C2E72A}"/>
                </a:ext>
              </a:extLst>
            </p:cNvPr>
            <p:cNvSpPr txBox="1"/>
            <p:nvPr/>
          </p:nvSpPr>
          <p:spPr>
            <a:xfrm>
              <a:off x="9120558" y="1050576"/>
              <a:ext cx="2323528" cy="425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900">
                  <a:latin typeface="Consolas" panose="020B0609020204030204" pitchFamily="49" charset="0"/>
                </a:defRPr>
              </a:lvl1pPr>
            </a:lstStyle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Electricity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elecByTechTWh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elecCapByFuel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elecFinalBySecTWh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elecFinalByFuelTWh</a:t>
              </a:r>
              <a:endParaRPr lang="en-US" altLang="en-US" sz="1050" dirty="0">
                <a:latin typeface="+mn-lt"/>
              </a:endParaRPr>
            </a:p>
            <a:p>
              <a:endParaRPr lang="en-US" altLang="en-US" sz="1050" dirty="0">
                <a:latin typeface="+mn-lt"/>
              </a:endParaRPr>
            </a:p>
            <a:p>
              <a:r>
                <a:rPr lang="en-US" altLang="en-US" sz="1200" b="1" dirty="0">
                  <a:solidFill>
                    <a:srgbClr val="0070C0"/>
                  </a:solidFill>
                  <a:latin typeface="+mn-lt"/>
                </a:rPr>
                <a:t>Energy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energyPrimaryByFuelEJ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energyPrimaryRefLiqProdEJ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energyPrimaryByFuelEJ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energyFinalSubsecByFuelTranspEJ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energyFinalSubsecByFuelIndusEJ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energyFinalSubsecByFuelBuildEJ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energyFinalByFuelBySectorEJ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energyFinalSubsecBySectorBuildEJ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energyFinalConsumBySecEJ</a:t>
              </a:r>
              <a:endParaRPr lang="en-US" altLang="en-US" sz="1050" dirty="0">
                <a:latin typeface="+mn-lt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en-US" sz="1050" dirty="0" err="1">
                  <a:latin typeface="+mn-lt"/>
                </a:rPr>
                <a:t>energyFinalConsumByIntlShpAvEJ</a:t>
              </a:r>
              <a:endParaRPr lang="en-US" altLang="en-US" sz="1050" dirty="0"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893BBD-BA29-4C87-AF3E-D6CAB5A65A74}"/>
                </a:ext>
              </a:extLst>
            </p:cNvPr>
            <p:cNvSpPr txBox="1"/>
            <p:nvPr/>
          </p:nvSpPr>
          <p:spPr>
            <a:xfrm>
              <a:off x="5174854" y="661312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Parameter List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FA1DB9-F7C1-41A0-9B00-4518583F64ED}"/>
                </a:ext>
              </a:extLst>
            </p:cNvPr>
            <p:cNvCxnSpPr/>
            <p:nvPr/>
          </p:nvCxnSpPr>
          <p:spPr>
            <a:xfrm>
              <a:off x="3682767" y="1188720"/>
              <a:ext cx="0" cy="429768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4003F9-7D13-44D9-A541-F682691BF001}"/>
                </a:ext>
              </a:extLst>
            </p:cNvPr>
            <p:cNvCxnSpPr/>
            <p:nvPr/>
          </p:nvCxnSpPr>
          <p:spPr>
            <a:xfrm>
              <a:off x="6377031" y="1188720"/>
              <a:ext cx="0" cy="429768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CCFA76-2914-4F7E-9700-3FA2C7C9B96C}"/>
                </a:ext>
              </a:extLst>
            </p:cNvPr>
            <p:cNvCxnSpPr/>
            <p:nvPr/>
          </p:nvCxnSpPr>
          <p:spPr>
            <a:xfrm>
              <a:off x="8960840" y="1188720"/>
              <a:ext cx="0" cy="429768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07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80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Mengqi Zhao</dc:creator>
  <cp:lastModifiedBy>Mengqi Zhao</cp:lastModifiedBy>
  <cp:revision>10</cp:revision>
  <dcterms:created xsi:type="dcterms:W3CDTF">2021-05-05T18:14:29Z</dcterms:created>
  <dcterms:modified xsi:type="dcterms:W3CDTF">2021-05-06T23:33:05Z</dcterms:modified>
</cp:coreProperties>
</file>