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EB"/>
    <a:srgbClr val="1E3E1F"/>
    <a:srgbClr val="253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0EDC-D27B-4635-91E1-1C0BBA8A87F2}" v="6" dt="2023-09-13T14:59:04.639"/>
    <p1510:client id="{3497944A-B8B3-40BD-ACDC-ECB0F0B3284E}" v="1" dt="2023-09-13T15:06:0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ba, Shashank" userId="0a59a5e2-3a84-42b1-b413-e1c0ff0c8279" providerId="ADAL" clId="{3497944A-B8B3-40BD-ACDC-ECB0F0B3284E}"/>
    <pc:docChg chg="custSel modSld">
      <pc:chgData name="Lamba, Shashank" userId="0a59a5e2-3a84-42b1-b413-e1c0ff0c8279" providerId="ADAL" clId="{3497944A-B8B3-40BD-ACDC-ECB0F0B3284E}" dt="2023-09-13T15:08:24.869" v="344" actId="208"/>
      <pc:docMkLst>
        <pc:docMk/>
      </pc:docMkLst>
      <pc:sldChg chg="addSp modSp mod">
        <pc:chgData name="Lamba, Shashank" userId="0a59a5e2-3a84-42b1-b413-e1c0ff0c8279" providerId="ADAL" clId="{3497944A-B8B3-40BD-ACDC-ECB0F0B3284E}" dt="2023-09-13T15:08:24.869" v="344" actId="208"/>
        <pc:sldMkLst>
          <pc:docMk/>
          <pc:sldMk cId="1235082230" sldId="257"/>
        </pc:sldMkLst>
        <pc:spChg chg="add mod">
          <ac:chgData name="Lamba, Shashank" userId="0a59a5e2-3a84-42b1-b413-e1c0ff0c8279" providerId="ADAL" clId="{3497944A-B8B3-40BD-ACDC-ECB0F0B3284E}" dt="2023-09-13T15:07:48.195" v="338" actId="20577"/>
          <ac:spMkLst>
            <pc:docMk/>
            <pc:sldMk cId="1235082230" sldId="257"/>
            <ac:spMk id="2" creationId="{BCFFDBD9-6F54-F5E0-C2B1-B94104BFF65E}"/>
          </ac:spMkLst>
        </pc:spChg>
        <pc:spChg chg="add mod">
          <ac:chgData name="Lamba, Shashank" userId="0a59a5e2-3a84-42b1-b413-e1c0ff0c8279" providerId="ADAL" clId="{3497944A-B8B3-40BD-ACDC-ECB0F0B3284E}" dt="2023-09-13T15:08:24.869" v="344" actId="208"/>
          <ac:spMkLst>
            <pc:docMk/>
            <pc:sldMk cId="1235082230" sldId="257"/>
            <ac:spMk id="3" creationId="{A44FBA5F-ABB2-6F87-0605-DF98AA456F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111E-C6EF-9438-F5B4-3975CF487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AA02C-7027-7B0B-75F7-000E8954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C7914-E8E8-4967-ACF0-2B8151BF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4992-4181-5AE5-FD57-CECF60CE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9CCD-27A0-E2F6-4AD4-82A4A62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915-7388-B6E8-91E3-5455AC7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44AB-023C-9EAC-0D4D-0521F4D8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403F6-E8F6-90DE-539B-EEB17E68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CC05-5892-89AB-58A7-32B47C9D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0F22-2C00-9EE4-9133-B7C36D42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6F41-0B2A-DE6C-DC93-08B9199D8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861D4-7C65-A04F-0D68-81084167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A4690-AF6C-83C2-4CBF-8A6B1A13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0D72-DE27-6A14-74DB-506B5A35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5402-F6D7-2DBD-478B-914D924F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8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01EF-3A43-ACB1-5313-3218C064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A33B-3DA1-318C-A833-7083DBDB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FE11C-4E4E-706F-21AA-FFD08FA5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44CE-4062-2BD7-EBB0-723C319C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02AA-BE3C-B1F7-AAF2-7327DCCA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E491-40F9-9E21-8D16-CF36FF3E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9FBE5-2F39-F60B-F7AA-37DFC383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78B5-396A-25AD-EC3B-B82229AA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E3A4-D468-8D7C-2DED-9011AE44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E156-1BDD-3E79-ADF1-853B120A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1A9-7AC4-F54E-9691-EF26E774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2EE0-B8E8-2369-D87A-9EDF8AC5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BE78A-7363-41F7-2583-AF84DF031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ECE19-CCCD-FAAF-48D2-696410EE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6F9E1-E580-8E1C-4556-6A440A21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7AC6-B5D0-E01A-EC66-6080D37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9898-E427-7CFE-C1F5-11C650A1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7A094-CBED-838D-7285-DA1CF159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6526-4900-DBCF-C178-FA7569F3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A974-7D24-71DE-1DC6-3AA78EDA3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06EB0-320C-F9C6-3629-BB0C4C0C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77B37-9B6C-5E9E-2CB9-B2992E5C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FDFC8-73F0-B857-2857-832CA4FE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2DD2B-B66B-9270-FB29-E643913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84A2-D614-3BB4-B3D6-3FBCE43D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84F18-538F-F712-3A5B-08A3AFB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C5FCA-21EC-BE7A-FE47-68C062EB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EC92-A6C6-B37B-BD95-C2D19C22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E07CA-E429-A171-582C-E7FE2D2E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610F6-C0E2-4B4A-F8C2-3B91AEA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1D5F-7FE5-97B2-03C8-CE0779E0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A168-E7E9-601E-B33F-297CCBC8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5367-417B-AE70-B8F5-F17661BB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251A0-0585-3E5E-6F55-4C484FD2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3C60C-5C5E-A69A-9BD3-A043E3DD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5CF1-B5DC-9ABC-73FC-C4824284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74DA-DB42-399E-23ED-7CCD21A5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5CBF-A9C2-800E-885E-A2420026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865A-3897-471A-3DE6-AFD5F0B9C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596F7-FDE5-95C8-5E47-7D54A0C4F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DC485-5062-E10E-B074-3BC093A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F9DAC-1B75-92B1-508A-50F15487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21DA-A9EF-32B5-D78F-2B64BDD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8CA9E-8AE8-20EF-4BBA-9CBB13CF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9AEF-567E-1432-AC93-1AEFBDF0A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AE71-E4C8-825C-7F41-3DA008523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84684-9F8E-4B5D-8308-10CD30E6F1D2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BE28-1F2D-5A94-E0BC-E7867AB9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2F33C-4B27-C6E8-BFB1-2C0D867B6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6E90-22C1-4343-89AC-06485CE4B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AA4432-EB63-6D43-13CC-95A27136F9DB}"/>
              </a:ext>
            </a:extLst>
          </p:cNvPr>
          <p:cNvSpPr txBox="1"/>
          <p:nvPr/>
        </p:nvSpPr>
        <p:spPr>
          <a:xfrm>
            <a:off x="619125" y="4029076"/>
            <a:ext cx="2695575" cy="201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625B0-BC55-BA03-EC09-FD027AEA3640}"/>
              </a:ext>
            </a:extLst>
          </p:cNvPr>
          <p:cNvSpPr/>
          <p:nvPr/>
        </p:nvSpPr>
        <p:spPr>
          <a:xfrm>
            <a:off x="1069181" y="2612233"/>
            <a:ext cx="7958139" cy="3714750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F2544-1A6D-B749-BEAB-1C5AB1C9612D}"/>
              </a:ext>
            </a:extLst>
          </p:cNvPr>
          <p:cNvSpPr/>
          <p:nvPr/>
        </p:nvSpPr>
        <p:spPr>
          <a:xfrm>
            <a:off x="3752850" y="3007519"/>
            <a:ext cx="1809750" cy="30408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10D412-4696-8746-49BB-DC976C4BF141}"/>
              </a:ext>
            </a:extLst>
          </p:cNvPr>
          <p:cNvSpPr/>
          <p:nvPr/>
        </p:nvSpPr>
        <p:spPr>
          <a:xfrm>
            <a:off x="3871911" y="3242070"/>
            <a:ext cx="1495425" cy="124777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B19412-72E4-0A92-6F09-D8F671711E41}"/>
              </a:ext>
            </a:extLst>
          </p:cNvPr>
          <p:cNvSpPr/>
          <p:nvPr/>
        </p:nvSpPr>
        <p:spPr>
          <a:xfrm>
            <a:off x="6257925" y="4077891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487C73-E81B-7E00-0322-E7AAB3216338}"/>
              </a:ext>
            </a:extLst>
          </p:cNvPr>
          <p:cNvSpPr/>
          <p:nvPr/>
        </p:nvSpPr>
        <p:spPr>
          <a:xfrm>
            <a:off x="7515224" y="3482578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DAF31E-91D5-9397-BFE1-FA8E6C1304EB}"/>
              </a:ext>
            </a:extLst>
          </p:cNvPr>
          <p:cNvSpPr/>
          <p:nvPr/>
        </p:nvSpPr>
        <p:spPr>
          <a:xfrm>
            <a:off x="7515224" y="4499372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3D8EF7-8AB5-550E-AEB8-8EA0E8303A4A}"/>
              </a:ext>
            </a:extLst>
          </p:cNvPr>
          <p:cNvSpPr/>
          <p:nvPr/>
        </p:nvSpPr>
        <p:spPr>
          <a:xfrm>
            <a:off x="6200774" y="3007519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C83DE2-BE5B-96EF-819B-0175CDE58539}"/>
              </a:ext>
            </a:extLst>
          </p:cNvPr>
          <p:cNvSpPr/>
          <p:nvPr/>
        </p:nvSpPr>
        <p:spPr>
          <a:xfrm>
            <a:off x="6257925" y="5163740"/>
            <a:ext cx="876300" cy="84296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Containerized</a:t>
            </a:r>
          </a:p>
          <a:p>
            <a:pPr algn="ctr"/>
            <a:r>
              <a:rPr lang="en-US" sz="800" dirty="0"/>
              <a:t>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72C11-98A8-9310-3AF8-687AB881B362}"/>
              </a:ext>
            </a:extLst>
          </p:cNvPr>
          <p:cNvSpPr/>
          <p:nvPr/>
        </p:nvSpPr>
        <p:spPr>
          <a:xfrm>
            <a:off x="4181473" y="5004197"/>
            <a:ext cx="876300" cy="742950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Dask</a:t>
            </a:r>
            <a:r>
              <a:rPr lang="en-US" sz="1100" dirty="0"/>
              <a:t> for Kubernetes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BE31C0-1104-6EF4-7B8B-5AC876F670DB}"/>
              </a:ext>
            </a:extLst>
          </p:cNvPr>
          <p:cNvCxnSpPr>
            <a:cxnSpLocks/>
          </p:cNvCxnSpPr>
          <p:nvPr/>
        </p:nvCxnSpPr>
        <p:spPr>
          <a:xfrm>
            <a:off x="4857750" y="4499372"/>
            <a:ext cx="0" cy="48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9E6B76-8CC6-939C-569E-11BE5315FD44}"/>
              </a:ext>
            </a:extLst>
          </p:cNvPr>
          <p:cNvCxnSpPr>
            <a:cxnSpLocks/>
          </p:cNvCxnSpPr>
          <p:nvPr/>
        </p:nvCxnSpPr>
        <p:spPr>
          <a:xfrm flipV="1">
            <a:off x="4476750" y="4523183"/>
            <a:ext cx="0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8A09F3D-9112-3E26-67A3-F9409917F1F8}"/>
              </a:ext>
            </a:extLst>
          </p:cNvPr>
          <p:cNvCxnSpPr>
            <a:cxnSpLocks/>
          </p:cNvCxnSpPr>
          <p:nvPr/>
        </p:nvCxnSpPr>
        <p:spPr>
          <a:xfrm>
            <a:off x="5367336" y="3525440"/>
            <a:ext cx="2147888" cy="431007"/>
          </a:xfrm>
          <a:prstGeom prst="bentConnector3">
            <a:avLst>
              <a:gd name="adj1" fmla="val 33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CEDE4-A090-A811-0102-22C597D8D2AB}"/>
              </a:ext>
            </a:extLst>
          </p:cNvPr>
          <p:cNvCxnSpPr>
            <a:cxnSpLocks/>
          </p:cNvCxnSpPr>
          <p:nvPr/>
        </p:nvCxnSpPr>
        <p:spPr>
          <a:xfrm>
            <a:off x="5367336" y="3325416"/>
            <a:ext cx="89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3B9F280-6872-CBCB-3687-B56E506454E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67336" y="3865958"/>
            <a:ext cx="890589" cy="326231"/>
          </a:xfrm>
          <a:prstGeom prst="bentConnector3">
            <a:avLst>
              <a:gd name="adj1" fmla="val 767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B9535A0-35F6-C2E3-16FA-28C5DEC9D735}"/>
              </a:ext>
            </a:extLst>
          </p:cNvPr>
          <p:cNvCxnSpPr>
            <a:cxnSpLocks/>
          </p:cNvCxnSpPr>
          <p:nvPr/>
        </p:nvCxnSpPr>
        <p:spPr>
          <a:xfrm>
            <a:off x="5367336" y="4132658"/>
            <a:ext cx="2147888" cy="885825"/>
          </a:xfrm>
          <a:prstGeom prst="bentConnector3">
            <a:avLst>
              <a:gd name="adj1" fmla="val 28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2809607-A904-539A-2BFE-3CC3C8220C54}"/>
              </a:ext>
            </a:extLst>
          </p:cNvPr>
          <p:cNvCxnSpPr>
            <a:cxnSpLocks/>
          </p:cNvCxnSpPr>
          <p:nvPr/>
        </p:nvCxnSpPr>
        <p:spPr>
          <a:xfrm>
            <a:off x="5367336" y="4366021"/>
            <a:ext cx="914400" cy="914400"/>
          </a:xfrm>
          <a:prstGeom prst="bentConnector3">
            <a:avLst>
              <a:gd name="adj1" fmla="val 45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43133-C7FB-0E69-221C-928183EF3DE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57773" y="5585221"/>
            <a:ext cx="1200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B24948E-7A6B-A7E0-B000-BA4D8CD60D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57773" y="4499372"/>
            <a:ext cx="1200152" cy="6643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ECE6CB-87CE-091C-C0B4-CB95C3EC11C8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5057773" y="3429000"/>
            <a:ext cx="1143001" cy="19466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CB7F26B-6719-EE4C-BBAF-0360EF48296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57773" y="3904059"/>
            <a:ext cx="2457451" cy="1612107"/>
          </a:xfrm>
          <a:prstGeom prst="bentConnector3">
            <a:avLst>
              <a:gd name="adj1" fmla="val 36434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2CE2C84-4A69-5EDA-8F09-965D1B8FF6F2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 flipH="1">
            <a:off x="6464496" y="3853457"/>
            <a:ext cx="82155" cy="2895601"/>
          </a:xfrm>
          <a:prstGeom prst="bentConnector4">
            <a:avLst>
              <a:gd name="adj1" fmla="val -973891"/>
              <a:gd name="adj2" fmla="val 66777"/>
            </a:avLst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FCE34DB-C0A1-8BE8-AA59-D1F32C2E0933}"/>
              </a:ext>
            </a:extLst>
          </p:cNvPr>
          <p:cNvSpPr txBox="1"/>
          <p:nvPr/>
        </p:nvSpPr>
        <p:spPr>
          <a:xfrm>
            <a:off x="3757611" y="5726491"/>
            <a:ext cx="957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Containerize these schedulers?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F03BEA-D421-960D-FD07-CECF30DB9FCB}"/>
              </a:ext>
            </a:extLst>
          </p:cNvPr>
          <p:cNvSpPr txBox="1"/>
          <p:nvPr/>
        </p:nvSpPr>
        <p:spPr>
          <a:xfrm>
            <a:off x="1181103" y="3921918"/>
            <a:ext cx="183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1 – Support for Multiple Containerized Model Workflow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5D6D6C-DA50-6012-5C42-2AF16EF1E4C7}"/>
              </a:ext>
            </a:extLst>
          </p:cNvPr>
          <p:cNvSpPr/>
          <p:nvPr/>
        </p:nvSpPr>
        <p:spPr>
          <a:xfrm>
            <a:off x="3148010" y="2838450"/>
            <a:ext cx="4138615" cy="3400425"/>
          </a:xfrm>
          <a:prstGeom prst="rect">
            <a:avLst/>
          </a:prstGeom>
          <a:noFill/>
          <a:ln w="19050" cap="flat" cmpd="sng" algn="ctr">
            <a:solidFill>
              <a:srgbClr val="FF3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A77D82-C49E-9091-5CC3-7A2D1F8226A1}"/>
              </a:ext>
            </a:extLst>
          </p:cNvPr>
          <p:cNvSpPr txBox="1"/>
          <p:nvPr/>
        </p:nvSpPr>
        <p:spPr>
          <a:xfrm rot="16200000">
            <a:off x="1843520" y="4420033"/>
            <a:ext cx="31789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/>
              <a:t>HPC Node (Single Physical Node)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43FE89-0220-5155-8F09-C6EED7CD787F}"/>
              </a:ext>
            </a:extLst>
          </p:cNvPr>
          <p:cNvSpPr/>
          <p:nvPr/>
        </p:nvSpPr>
        <p:spPr>
          <a:xfrm rot="16200000">
            <a:off x="6912172" y="2075260"/>
            <a:ext cx="3835005" cy="2900360"/>
          </a:xfrm>
          <a:prstGeom prst="rect">
            <a:avLst/>
          </a:prstGeom>
          <a:noFill/>
          <a:ln w="19050" cap="flat" cmpd="sng" algn="ctr">
            <a:solidFill>
              <a:srgbClr val="FF31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C9A0B3F-E713-899D-D780-19B5871F9834}"/>
              </a:ext>
            </a:extLst>
          </p:cNvPr>
          <p:cNvSpPr/>
          <p:nvPr/>
        </p:nvSpPr>
        <p:spPr>
          <a:xfrm>
            <a:off x="9036842" y="1733549"/>
            <a:ext cx="1069182" cy="7590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Dask</a:t>
            </a:r>
            <a:r>
              <a:rPr lang="en-US" sz="1400" dirty="0"/>
              <a:t> for </a:t>
            </a:r>
            <a:r>
              <a:rPr lang="en-US" sz="1400" dirty="0" err="1"/>
              <a:t>Slurm</a:t>
            </a:r>
            <a:endParaRPr lang="en-US" sz="1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5706EC3-C13E-A841-3E4A-4CB67FD84E10}"/>
              </a:ext>
            </a:extLst>
          </p:cNvPr>
          <p:cNvSpPr/>
          <p:nvPr/>
        </p:nvSpPr>
        <p:spPr>
          <a:xfrm>
            <a:off x="5601890" y="2870002"/>
            <a:ext cx="534591" cy="415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Dask</a:t>
            </a:r>
            <a:r>
              <a:rPr lang="en-US" sz="800" dirty="0"/>
              <a:t> for </a:t>
            </a:r>
            <a:r>
              <a:rPr lang="en-US" sz="800" dirty="0" err="1"/>
              <a:t>Slurm</a:t>
            </a:r>
            <a:endParaRPr lang="en-US" sz="8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2F94A3-7F54-68AF-4A70-3FA71270EC07}"/>
              </a:ext>
            </a:extLst>
          </p:cNvPr>
          <p:cNvSpPr/>
          <p:nvPr/>
        </p:nvSpPr>
        <p:spPr>
          <a:xfrm>
            <a:off x="1069181" y="901026"/>
            <a:ext cx="5486400" cy="1582341"/>
          </a:xfrm>
          <a:prstGeom prst="rect">
            <a:avLst/>
          </a:prstGeom>
          <a:ln w="19050">
            <a:solidFill>
              <a:srgbClr val="FF31E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B5419FB-B646-0DDB-FF9F-1E0E66F2906E}"/>
              </a:ext>
            </a:extLst>
          </p:cNvPr>
          <p:cNvSpPr/>
          <p:nvPr/>
        </p:nvSpPr>
        <p:spPr>
          <a:xfrm>
            <a:off x="1540673" y="1262061"/>
            <a:ext cx="1181098" cy="942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 for </a:t>
            </a:r>
            <a:r>
              <a:rPr lang="en-US" dirty="0" err="1"/>
              <a:t>Slurm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CA8FD72-63D1-EF73-079F-67DECE95CF64}"/>
              </a:ext>
            </a:extLst>
          </p:cNvPr>
          <p:cNvSpPr/>
          <p:nvPr/>
        </p:nvSpPr>
        <p:spPr>
          <a:xfrm>
            <a:off x="3186113" y="1271311"/>
            <a:ext cx="2100259" cy="495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SLURM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D4D25A-058E-6FC4-EDFB-61BAF8752135}"/>
              </a:ext>
            </a:extLst>
          </p:cNvPr>
          <p:cNvSpPr txBox="1"/>
          <p:nvPr/>
        </p:nvSpPr>
        <p:spPr>
          <a:xfrm>
            <a:off x="9236864" y="3823929"/>
            <a:ext cx="962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HPC Node (Single Physical Node)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D1A737-0F32-EBA9-3A65-72FEEB00EC4E}"/>
              </a:ext>
            </a:extLst>
          </p:cNvPr>
          <p:cNvSpPr txBox="1"/>
          <p:nvPr/>
        </p:nvSpPr>
        <p:spPr>
          <a:xfrm>
            <a:off x="7399917" y="1620471"/>
            <a:ext cx="11725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Compute Node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FC9AABA-81C9-234C-6D64-B7A90A85CE98}"/>
              </a:ext>
            </a:extLst>
          </p:cNvPr>
          <p:cNvSpPr txBox="1"/>
          <p:nvPr/>
        </p:nvSpPr>
        <p:spPr>
          <a:xfrm>
            <a:off x="3119434" y="2853735"/>
            <a:ext cx="633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Compute Node 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43B3EA-67F0-E42F-2301-6CD72938B45E}"/>
              </a:ext>
            </a:extLst>
          </p:cNvPr>
          <p:cNvSpPr txBox="1"/>
          <p:nvPr/>
        </p:nvSpPr>
        <p:spPr>
          <a:xfrm>
            <a:off x="3721892" y="940555"/>
            <a:ext cx="9358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 Node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2417ED5-7840-1F94-0C88-CE09B89BE033}"/>
              </a:ext>
            </a:extLst>
          </p:cNvPr>
          <p:cNvCxnSpPr/>
          <p:nvPr/>
        </p:nvCxnSpPr>
        <p:spPr>
          <a:xfrm>
            <a:off x="2742194" y="1486701"/>
            <a:ext cx="4439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E0A46A-0DFA-1477-0B61-ECBC47904610}"/>
              </a:ext>
            </a:extLst>
          </p:cNvPr>
          <p:cNvSpPr/>
          <p:nvPr/>
        </p:nvSpPr>
        <p:spPr>
          <a:xfrm>
            <a:off x="1181103" y="1009651"/>
            <a:ext cx="1716877" cy="13239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A028024-2052-C4B4-B03C-9050DEA73E78}"/>
              </a:ext>
            </a:extLst>
          </p:cNvPr>
          <p:cNvSpPr txBox="1"/>
          <p:nvPr/>
        </p:nvSpPr>
        <p:spPr>
          <a:xfrm>
            <a:off x="1193007" y="1009651"/>
            <a:ext cx="79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Containerize this?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CF45E9-C054-9A65-6950-AD0F4168BAFC}"/>
              </a:ext>
            </a:extLst>
          </p:cNvPr>
          <p:cNvSpPr txBox="1"/>
          <p:nvPr/>
        </p:nvSpPr>
        <p:spPr>
          <a:xfrm>
            <a:off x="5481637" y="972980"/>
            <a:ext cx="1019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HPC Node (Single Physical Node)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736C4E6C-C1E7-BB05-EBAB-E1A090EA6F2E}"/>
              </a:ext>
            </a:extLst>
          </p:cNvPr>
          <p:cNvCxnSpPr>
            <a:cxnSpLocks/>
          </p:cNvCxnSpPr>
          <p:nvPr/>
        </p:nvCxnSpPr>
        <p:spPr>
          <a:xfrm flipV="1">
            <a:off x="2721771" y="2023638"/>
            <a:ext cx="6315071" cy="72331"/>
          </a:xfrm>
          <a:prstGeom prst="bentConnector3">
            <a:avLst>
              <a:gd name="adj1" fmla="val 63726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1D88DF7-DF68-FFE5-45B9-4D006B351710}"/>
              </a:ext>
            </a:extLst>
          </p:cNvPr>
          <p:cNvCxnSpPr>
            <a:cxnSpLocks/>
          </p:cNvCxnSpPr>
          <p:nvPr/>
        </p:nvCxnSpPr>
        <p:spPr>
          <a:xfrm>
            <a:off x="2721771" y="1874387"/>
            <a:ext cx="2880119" cy="10366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79EC985-7AEB-04E3-AF1E-62E5108F5279}"/>
              </a:ext>
            </a:extLst>
          </p:cNvPr>
          <p:cNvSpPr/>
          <p:nvPr/>
        </p:nvSpPr>
        <p:spPr>
          <a:xfrm>
            <a:off x="142875" y="161925"/>
            <a:ext cx="10508452" cy="6496050"/>
          </a:xfrm>
          <a:prstGeom prst="rect">
            <a:avLst/>
          </a:prstGeom>
          <a:noFill/>
          <a:ln w="57150" cap="flat" cmpd="sng" algn="ctr">
            <a:solidFill>
              <a:srgbClr val="253B8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5E7365C-417D-B5CD-16AA-E79D65205849}"/>
              </a:ext>
            </a:extLst>
          </p:cNvPr>
          <p:cNvSpPr txBox="1"/>
          <p:nvPr/>
        </p:nvSpPr>
        <p:spPr>
          <a:xfrm>
            <a:off x="307179" y="325517"/>
            <a:ext cx="909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API 2 – Support for (Hopefully Dynamically) Scalable HPC Workflow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91B053B-BFB1-C26B-14FD-73695922D95D}"/>
              </a:ext>
            </a:extLst>
          </p:cNvPr>
          <p:cNvSpPr/>
          <p:nvPr/>
        </p:nvSpPr>
        <p:spPr>
          <a:xfrm>
            <a:off x="10858500" y="325517"/>
            <a:ext cx="1198959" cy="2512933"/>
          </a:xfrm>
          <a:prstGeom prst="rect">
            <a:avLst/>
          </a:prstGeom>
          <a:noFill/>
          <a:ln w="9525" cap="flat" cmpd="sng" algn="ctr">
            <a:solidFill>
              <a:srgbClr val="1E3E1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rgbClr val="FF31EB"/>
                </a:solidFill>
              </a:rPr>
              <a:t>–</a:t>
            </a:r>
          </a:p>
          <a:p>
            <a:r>
              <a:rPr lang="en-US" sz="4000" b="1" dirty="0">
                <a:solidFill>
                  <a:srgbClr val="92D050"/>
                </a:solidFill>
              </a:rPr>
              <a:t>–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–</a:t>
            </a:r>
            <a:r>
              <a:rPr lang="en-US" sz="4000" b="1" dirty="0">
                <a:solidFill>
                  <a:srgbClr val="FF31EB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E9A1D2F-28DC-EB33-9C15-561A43FB224C}"/>
              </a:ext>
            </a:extLst>
          </p:cNvPr>
          <p:cNvSpPr txBox="1"/>
          <p:nvPr/>
        </p:nvSpPr>
        <p:spPr>
          <a:xfrm>
            <a:off x="11263308" y="811428"/>
            <a:ext cx="628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Physical Nodes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0DC74FC-8C5F-ABF6-990F-498EF17542FF}"/>
              </a:ext>
            </a:extLst>
          </p:cNvPr>
          <p:cNvSpPr txBox="1"/>
          <p:nvPr/>
        </p:nvSpPr>
        <p:spPr>
          <a:xfrm>
            <a:off x="11246633" y="1370679"/>
            <a:ext cx="7631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Services or Programs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989EF1F-7941-2B41-C793-AEE5F3BB4154}"/>
              </a:ext>
            </a:extLst>
          </p:cNvPr>
          <p:cNvSpPr txBox="1"/>
          <p:nvPr/>
        </p:nvSpPr>
        <p:spPr>
          <a:xfrm>
            <a:off x="11180557" y="2113060"/>
            <a:ext cx="79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Containers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FDBD9-6F54-F5E0-C2B1-B94104BFF65E}"/>
              </a:ext>
            </a:extLst>
          </p:cNvPr>
          <p:cNvSpPr txBox="1"/>
          <p:nvPr/>
        </p:nvSpPr>
        <p:spPr>
          <a:xfrm>
            <a:off x="10858500" y="3823929"/>
            <a:ext cx="119062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Please note that this representation is still in the early stages of development so a lot of undecided details (which may even be important for your use case) have been omitted. This does not represent the final packages.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4FBA5F-ABB2-6F87-0605-DF98AA456F50}"/>
              </a:ext>
            </a:extLst>
          </p:cNvPr>
          <p:cNvSpPr/>
          <p:nvPr/>
        </p:nvSpPr>
        <p:spPr>
          <a:xfrm>
            <a:off x="10858500" y="3823929"/>
            <a:ext cx="1190625" cy="251293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133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Lamba, Shashank</dc:creator>
  <cp:lastModifiedBy>Lamba, Shashank</cp:lastModifiedBy>
  <cp:revision>2</cp:revision>
  <dcterms:created xsi:type="dcterms:W3CDTF">2023-09-12T13:20:31Z</dcterms:created>
  <dcterms:modified xsi:type="dcterms:W3CDTF">2023-09-13T15:08:25Z</dcterms:modified>
</cp:coreProperties>
</file>