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85" r:id="rId3"/>
    <p:sldId id="28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3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9B52-9BBE-4D24-A57C-BAD4F671F5F7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D9448-17E0-46C3-BFD2-335D7E29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4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D9448-17E0-46C3-BFD2-335D7E29D9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4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E2E8-0F39-4AB9-9A7C-A4251676F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6C59C-5900-4A86-9904-18A803F40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14BCD-2BCD-445F-AD48-E46B1A7B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A77F-8A7C-4376-A64D-6F485C75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19C6-96B6-427E-8BD6-84E2BB97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3694-4F28-4682-9E61-7A1D3B7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117DE-D3FD-4426-B5C7-D7136C63B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E27CB-AE1F-47C9-9620-6A49000D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CA57-A6C9-4D6A-9ABC-3A360AAF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FA17-0471-4810-9BCD-F86BFC94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1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275B2-C4A3-48F5-BBE0-6EDB944A9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E6688-BF14-480E-AA74-E0EC30C8F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75FF-5BF3-4CBB-BC97-EDDE775A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62829-2543-47EA-A658-2A7D19DE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033E-76E1-4C69-8A87-60FA886E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5FF2-5460-44DD-9D0F-B210BBD4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6AB9-1269-4AC5-BE31-E3AA1738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A4E5-EFA1-4E41-85D2-47A795F3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9DD1-F8B3-40B1-B3C1-A1A715D8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CBB9-D9EB-4A38-A90C-21743A41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3C29-C5B8-47A4-AEB5-BA83FC8E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ECCC4-79DC-49C1-99EE-5200BF45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235D-940C-4A47-ADBF-69857BE7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645E-F6C2-46B4-B9D2-F58A9BFD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9284-C6E5-4C8E-96C3-35BBD27B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49BC-BFC7-493F-8A7D-FB2446F5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E5F3-F9F2-46D6-AEEE-466166547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AFF9B-E5A2-4259-A581-94A3F45E7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EFCD-51D2-40A9-B20A-5D347EE5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3499E-84D4-4816-A7EA-58EB8A19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26F3-B156-40B8-9282-DD646661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E516-2A37-4D07-9364-6887EB14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6A4F5-1196-4220-ADC5-F8F8FFE9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72D78-D20C-4C36-9822-AE1A74C8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768BF-DB98-40A8-AF5D-3BEA22134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3F7A7-F1D7-4D2D-906B-FCA60E6C4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A9A6C-5AE1-47EA-959D-72D3B0CA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557B3-42B4-4838-937F-2EC62EA9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AC4F2-CA5F-443C-9C40-E7766DC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88A1-3D02-4697-ADC3-9CC48558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228C6-F298-4E44-B44A-487701A1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119F5-26C5-41B5-8C98-318A3FE4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948B2-D951-4809-9798-C0D899EA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DCF8F-2A56-4ACD-B49B-6C119D78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D9EAC-4C18-4E2E-9D0C-9E49C2D1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52B9C-299F-4FA4-A896-4E7E44C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B3A5-5677-439E-A126-E74B9BB2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F363-875D-46CD-A2F4-9E166694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B6536-E709-4B0A-BB7D-BC0E9C629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4074-261D-4CFF-8DD0-615BED6A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41E7F-2CF8-4A63-92B3-0AB9F456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3C890-440B-4566-9959-A1DB1976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4D69-A6DF-4E3F-B881-A504E528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FB125-E5A0-44C3-900A-9D0CBE59A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0AFB8-B668-4CF3-8CDE-E31C5B93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9CE48-A3FF-49CE-9838-847FC671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5E264-7994-4E4F-A9E4-ECECF31F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A2B01-46F9-4805-8BDE-7D4C2041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3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BA479-9222-491B-94CC-BFB6F110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5C360-4D9E-4C09-892B-30DC58B9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77CC4-FECA-472C-B163-3EE30EBA5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A1B1F-B05B-4935-BC9F-EB193811D8B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8247-C28E-4FBB-8BFA-D3C63B3FE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2A5F-791B-4345-8F7A-7EB305DB9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5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CF7D-3B52-461B-A182-56BCD1C3F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GCIMS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4B06B-30E5-428E-9646-D63C01C25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0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1069-6443-44AB-8D20-04086061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GCIMS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6D2A2-475E-4E48-9A75-73237B1D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Software Map</a:t>
            </a:r>
          </a:p>
          <a:p>
            <a:r>
              <a:rPr lang="en-US" dirty="0"/>
              <a:t>Standards: </a:t>
            </a:r>
          </a:p>
          <a:p>
            <a:pPr lvl="1"/>
            <a:r>
              <a:rPr lang="en-US" dirty="0"/>
              <a:t>Data formats, compression, decompression, querying (Isaac)</a:t>
            </a:r>
          </a:p>
          <a:p>
            <a:pPr lvl="1"/>
            <a:r>
              <a:rPr lang="en-US" dirty="0"/>
              <a:t>Dashboards, R shiny, Python Dash, Profiling (Tanner, Stephanie)</a:t>
            </a:r>
          </a:p>
          <a:p>
            <a:r>
              <a:rPr lang="en-US" dirty="0"/>
              <a:t>Workflows (Carina):</a:t>
            </a:r>
          </a:p>
          <a:p>
            <a:pPr lvl="1"/>
            <a:r>
              <a:rPr lang="en-US" dirty="0"/>
              <a:t>Front-end config file/GUI to call </a:t>
            </a:r>
            <a:r>
              <a:rPr lang="en-US" dirty="0" err="1"/>
              <a:t>scenarios+models</a:t>
            </a:r>
            <a:endParaRPr lang="en-US" dirty="0"/>
          </a:p>
          <a:p>
            <a:pPr lvl="1"/>
            <a:r>
              <a:rPr lang="en-US" dirty="0"/>
              <a:t>Back-end to execute jobs on Deception/AWS</a:t>
            </a:r>
          </a:p>
          <a:p>
            <a:r>
              <a:rPr lang="en-US" dirty="0"/>
              <a:t>Feedbacks: </a:t>
            </a:r>
          </a:p>
          <a:p>
            <a:pPr lvl="1"/>
            <a:r>
              <a:rPr lang="en-US" dirty="0" err="1"/>
              <a:t>gcamwrapper</a:t>
            </a:r>
            <a:r>
              <a:rPr lang="en-US" dirty="0"/>
              <a:t> (Ellie)</a:t>
            </a:r>
          </a:p>
          <a:p>
            <a:r>
              <a:rPr lang="en-US" dirty="0"/>
              <a:t>Data Management</a:t>
            </a:r>
          </a:p>
          <a:p>
            <a:pPr lvl="1"/>
            <a:r>
              <a:rPr lang="en-US" dirty="0"/>
              <a:t>Ec3 buckets (MSD Live) – (Isaac, Carina, Casey)</a:t>
            </a:r>
          </a:p>
          <a:p>
            <a:r>
              <a:rPr lang="en-US" dirty="0"/>
              <a:t>Visual Analytics</a:t>
            </a:r>
          </a:p>
          <a:p>
            <a:pPr lvl="1"/>
            <a:r>
              <a:rPr lang="en-US" dirty="0"/>
              <a:t>Connect to central data base (Tanner/Stephanie P)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8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E54EE40-E7C1-4FCE-94A3-C6D562A2C38E}"/>
              </a:ext>
            </a:extLst>
          </p:cNvPr>
          <p:cNvSpPr txBox="1"/>
          <p:nvPr/>
        </p:nvSpPr>
        <p:spPr>
          <a:xfrm>
            <a:off x="0" y="204330"/>
            <a:ext cx="2157470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Maintain Integration Map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Standardize Data I/O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Interoperability &amp; Feedbacks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Reproducibility &amp; Containerization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Scalability, Large Ensembles &amp; Scenario Discovery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/>
              <a:t>Accessibility &amp; Visual </a:t>
            </a:r>
            <a:r>
              <a:rPr lang="en-US" sz="1600" dirty="0" err="1"/>
              <a:t>Anlaytics</a:t>
            </a:r>
            <a:endParaRPr lang="en-US" sz="16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0E114C1-C0E1-46AD-9479-9C67DCEBA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84" y="0"/>
            <a:ext cx="9972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5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4891</TotalTime>
  <Words>116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GCIMS Integration</vt:lpstr>
      <vt:lpstr>GCIMS Integration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GCIMS Integration</dc:title>
  <dc:creator>Khan, Zarrar</dc:creator>
  <cp:lastModifiedBy>Khan, Zarrar</cp:lastModifiedBy>
  <cp:revision>29</cp:revision>
  <dcterms:created xsi:type="dcterms:W3CDTF">2022-06-09T18:17:27Z</dcterms:created>
  <dcterms:modified xsi:type="dcterms:W3CDTF">2022-09-06T13:26:14Z</dcterms:modified>
</cp:coreProperties>
</file>