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F598-1B41-32E3-6E4A-6D72BFC0B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90F5-9A87-84A2-EFDE-F5873CD45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29FC-83D0-2144-35EB-A9966C17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7312-B538-0572-3C87-9A2D9976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DC06-7A1F-92D0-C156-55400F9B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03BC-9420-CE8B-65D8-B0739E6B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1B3D-D55A-99FC-96AB-8150BDBD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C6AC-C887-EEB3-0FED-FCAEE0B2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F7E6-E62A-1BDF-EEA1-01F7520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6E43-587E-A568-975C-D4D97DE8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A07D0-25F1-4442-25E8-F048F9C6C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B78F-9EB1-82EA-6BF2-B269B394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782E-A09F-D42B-1C83-74D5462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2266-FA0C-3D73-7956-5DC1433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ED78-F09B-070F-94F4-867CC87D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1D4-5AF1-4191-191F-1496BDD6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D5F7-CC8C-F22B-D9E5-C0DC4C7B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0995-56A6-385D-328C-1F56EEC6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9448-6934-E689-6D38-6614C19C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E0ED-3A5D-552F-7800-847B0441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31FF-A433-E441-B511-7A136F12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EEB6-B4BE-7F60-AAF5-5FC47852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5266-1DCC-CA31-192B-35FF2831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A7C1-9EAF-F173-FBCD-514D7A30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3EE3-E2CF-7D8E-47CD-BE02534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5D19-2B33-630D-0E8D-D0775024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5E90-3AF6-B951-00AB-C82838D49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D15BF-3C0B-F419-09E2-C16CE9FD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40D7-7902-5AC1-247F-FEE7224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2123-C6B2-3F62-4F1C-9F403801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B0AE-F889-E26C-6E29-AA71E1F1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812-F36B-D2B1-CDE0-E8711677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62E0-ED5F-72B1-EA9C-CD6E2C00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4B2B-A6A5-8CEA-CAA8-E190755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DD2B-6FFF-B2F9-F74E-51F32918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54EE2-5EC0-7A32-0282-C100DBD3C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68152-6633-AE7F-C0D8-238CA2AD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23045-9A41-36BC-3281-7F29FC66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2A28-53C4-976F-171B-EFA53AE4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B74-5273-F6D3-8673-DB92560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D8D96-EC81-E721-5F7D-19EDCB08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2EED-896E-A639-1F1B-F5D0772A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63871-6DC1-12A8-9D6B-0F8A0CCA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426CF-3AC2-9961-CF59-60A9433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313AF-B84F-59E2-3EA3-7F513336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7EA-0C13-91D9-17A8-ECCEB9AB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FB2E-2AF5-5487-EAAE-5FAC3A77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873E-B1E7-174F-ED34-07A7D6E8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1F07-C5BC-5E33-9C47-FFCB4989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966E-C4CC-6A32-EB9F-5DBBFDCA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9C54-75F4-4060-68C5-3492D1E3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66A99-511B-C473-8597-BBA26E5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8E92-7D34-CFFE-94FA-2C4B30E8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C9F7-610D-1071-B587-8CA34F99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E7221-5659-FB7A-91DD-092ABAD6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5B56-A29A-A259-0AF3-1A15D541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E5C0-3BDA-3B9F-F361-15575CF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7519D-EA44-E0D4-18D8-7F15032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07806-A291-C636-C9FF-10739191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ADCC-4726-F98E-F4CD-80BDD82D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B5AA-6687-2503-7299-6EBE5464C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9DF-8441-4AC8-A5AF-73210A7AA55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9C53-C8C1-F10E-20A9-9EF8780C3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58F1-DEDB-AAB3-BA88-BAE8DD7AE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4814-57C9-4E06-8E57-B816CFB0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DB3E1-A4D0-1FC0-09FF-342DDC86FA8C}"/>
              </a:ext>
            </a:extLst>
          </p:cNvPr>
          <p:cNvSpPr/>
          <p:nvPr/>
        </p:nvSpPr>
        <p:spPr>
          <a:xfrm>
            <a:off x="4539557" y="897879"/>
            <a:ext cx="1921668" cy="13620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9F7B-B857-9C6B-4B6A-4C24C5AB8951}"/>
              </a:ext>
            </a:extLst>
          </p:cNvPr>
          <p:cNvSpPr txBox="1"/>
          <p:nvPr/>
        </p:nvSpPr>
        <p:spPr>
          <a:xfrm>
            <a:off x="4812805" y="1258311"/>
            <a:ext cx="137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SLURM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3F9F3-1A0D-AE48-1BBF-82CF0BF8A1E5}"/>
              </a:ext>
            </a:extLst>
          </p:cNvPr>
          <p:cNvSpPr/>
          <p:nvPr/>
        </p:nvSpPr>
        <p:spPr>
          <a:xfrm>
            <a:off x="314326" y="237112"/>
            <a:ext cx="6572250" cy="29146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C12E-40D8-7A70-2AC4-F85FF7CCB64F}"/>
              </a:ext>
            </a:extLst>
          </p:cNvPr>
          <p:cNvSpPr/>
          <p:nvPr/>
        </p:nvSpPr>
        <p:spPr>
          <a:xfrm>
            <a:off x="645315" y="1006254"/>
            <a:ext cx="2371725" cy="159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649D8-D97D-FFE9-4872-89721F146F2A}"/>
              </a:ext>
            </a:extLst>
          </p:cNvPr>
          <p:cNvSpPr/>
          <p:nvPr/>
        </p:nvSpPr>
        <p:spPr>
          <a:xfrm>
            <a:off x="819145" y="1200444"/>
            <a:ext cx="1179624" cy="1104900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688B-9720-432E-ECC2-DE76B79ECE2A}"/>
              </a:ext>
            </a:extLst>
          </p:cNvPr>
          <p:cNvSpPr txBox="1"/>
          <p:nvPr/>
        </p:nvSpPr>
        <p:spPr>
          <a:xfrm>
            <a:off x="7950993" y="1209822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5266A-F623-ABF6-D0B1-11D77C76AB03}"/>
              </a:ext>
            </a:extLst>
          </p:cNvPr>
          <p:cNvSpPr txBox="1"/>
          <p:nvPr/>
        </p:nvSpPr>
        <p:spPr>
          <a:xfrm>
            <a:off x="1999380" y="2353661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Master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EF2C9-9CFA-7D92-4B4B-865E75DF3BC1}"/>
              </a:ext>
            </a:extLst>
          </p:cNvPr>
          <p:cNvSpPr/>
          <p:nvPr/>
        </p:nvSpPr>
        <p:spPr>
          <a:xfrm>
            <a:off x="3296242" y="1363145"/>
            <a:ext cx="829870" cy="2462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3963C-A9F0-7EA0-BAE7-6A16C8B21E0F}"/>
              </a:ext>
            </a:extLst>
          </p:cNvPr>
          <p:cNvSpPr txBox="1"/>
          <p:nvPr/>
        </p:nvSpPr>
        <p:spPr>
          <a:xfrm>
            <a:off x="3285451" y="1366086"/>
            <a:ext cx="82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191A-48C1-C696-79AD-F6117C55E170}"/>
              </a:ext>
            </a:extLst>
          </p:cNvPr>
          <p:cNvSpPr/>
          <p:nvPr/>
        </p:nvSpPr>
        <p:spPr>
          <a:xfrm>
            <a:off x="7639949" y="947567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D9A1A-71D0-6E5D-F9E9-B64765892362}"/>
              </a:ext>
            </a:extLst>
          </p:cNvPr>
          <p:cNvSpPr/>
          <p:nvPr/>
        </p:nvSpPr>
        <p:spPr>
          <a:xfrm>
            <a:off x="7815263" y="1130885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4DF0A-CD5C-5CEA-B448-63C0C6C49190}"/>
              </a:ext>
            </a:extLst>
          </p:cNvPr>
          <p:cNvSpPr txBox="1"/>
          <p:nvPr/>
        </p:nvSpPr>
        <p:spPr>
          <a:xfrm>
            <a:off x="639813" y="1429728"/>
            <a:ext cx="153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9637-4FC9-E9A0-D899-7F97295CD29C}"/>
              </a:ext>
            </a:extLst>
          </p:cNvPr>
          <p:cNvSpPr txBox="1"/>
          <p:nvPr/>
        </p:nvSpPr>
        <p:spPr>
          <a:xfrm>
            <a:off x="7615867" y="1832151"/>
            <a:ext cx="13276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BEB7F-EABB-0BD6-27DC-8C3BCF4BE90A}"/>
              </a:ext>
            </a:extLst>
          </p:cNvPr>
          <p:cNvSpPr txBox="1"/>
          <p:nvPr/>
        </p:nvSpPr>
        <p:spPr>
          <a:xfrm>
            <a:off x="7952178" y="2586750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4C24-9AB3-4F6C-09E2-3D4E64179882}"/>
              </a:ext>
            </a:extLst>
          </p:cNvPr>
          <p:cNvSpPr/>
          <p:nvPr/>
        </p:nvSpPr>
        <p:spPr>
          <a:xfrm>
            <a:off x="7641134" y="2324495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96687-9B0E-6964-8D5B-75871AED2555}"/>
              </a:ext>
            </a:extLst>
          </p:cNvPr>
          <p:cNvSpPr/>
          <p:nvPr/>
        </p:nvSpPr>
        <p:spPr>
          <a:xfrm>
            <a:off x="7816448" y="2507813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54B95-D07F-FEED-E62E-D1A797AF6D31}"/>
              </a:ext>
            </a:extLst>
          </p:cNvPr>
          <p:cNvSpPr txBox="1"/>
          <p:nvPr/>
        </p:nvSpPr>
        <p:spPr>
          <a:xfrm>
            <a:off x="7647379" y="3220014"/>
            <a:ext cx="1057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A68E85-D14F-76B4-2E73-BF6F56F66879}"/>
              </a:ext>
            </a:extLst>
          </p:cNvPr>
          <p:cNvSpPr txBox="1"/>
          <p:nvPr/>
        </p:nvSpPr>
        <p:spPr>
          <a:xfrm>
            <a:off x="7950993" y="3947155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8CDE7-B74D-8A98-85B8-38A7F56ED192}"/>
              </a:ext>
            </a:extLst>
          </p:cNvPr>
          <p:cNvSpPr/>
          <p:nvPr/>
        </p:nvSpPr>
        <p:spPr>
          <a:xfrm>
            <a:off x="7639949" y="3684900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3F578-F0C1-7A60-DC10-9C06135B9341}"/>
              </a:ext>
            </a:extLst>
          </p:cNvPr>
          <p:cNvSpPr/>
          <p:nvPr/>
        </p:nvSpPr>
        <p:spPr>
          <a:xfrm>
            <a:off x="7815263" y="3868218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D49A7-2DF7-035E-0E9A-96269828987A}"/>
              </a:ext>
            </a:extLst>
          </p:cNvPr>
          <p:cNvSpPr txBox="1"/>
          <p:nvPr/>
        </p:nvSpPr>
        <p:spPr>
          <a:xfrm>
            <a:off x="7646194" y="4580419"/>
            <a:ext cx="1064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5DFECF-97A1-1782-9E13-E6476E184925}"/>
              </a:ext>
            </a:extLst>
          </p:cNvPr>
          <p:cNvSpPr/>
          <p:nvPr/>
        </p:nvSpPr>
        <p:spPr>
          <a:xfrm>
            <a:off x="314326" y="3621132"/>
            <a:ext cx="6600824" cy="17692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512F5E-4D00-1385-BE46-278F9526A52D}"/>
              </a:ext>
            </a:extLst>
          </p:cNvPr>
          <p:cNvSpPr txBox="1"/>
          <p:nvPr/>
        </p:nvSpPr>
        <p:spPr>
          <a:xfrm>
            <a:off x="938793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00957-C1D9-B602-12C4-05F960B49763}"/>
              </a:ext>
            </a:extLst>
          </p:cNvPr>
          <p:cNvSpPr/>
          <p:nvPr/>
        </p:nvSpPr>
        <p:spPr>
          <a:xfrm>
            <a:off x="627749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51EC07-0297-0ECB-2122-6AE8AA0E919C}"/>
              </a:ext>
            </a:extLst>
          </p:cNvPr>
          <p:cNvSpPr/>
          <p:nvPr/>
        </p:nvSpPr>
        <p:spPr>
          <a:xfrm>
            <a:off x="803063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7E072-1B58-FADC-1B65-576303293E7F}"/>
              </a:ext>
            </a:extLst>
          </p:cNvPr>
          <p:cNvSpPr txBox="1"/>
          <p:nvPr/>
        </p:nvSpPr>
        <p:spPr>
          <a:xfrm>
            <a:off x="633994" y="4776315"/>
            <a:ext cx="11327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69E7BE-CFEB-E5C2-5DD2-1E218DCD5CB2}"/>
              </a:ext>
            </a:extLst>
          </p:cNvPr>
          <p:cNvSpPr txBox="1"/>
          <p:nvPr/>
        </p:nvSpPr>
        <p:spPr>
          <a:xfrm>
            <a:off x="3110428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C6B3B-D61A-F82A-0B75-6C3F1AF318C9}"/>
              </a:ext>
            </a:extLst>
          </p:cNvPr>
          <p:cNvSpPr/>
          <p:nvPr/>
        </p:nvSpPr>
        <p:spPr>
          <a:xfrm>
            <a:off x="2799384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60D1F8-18E3-F335-9967-24CD6A8AE79C}"/>
              </a:ext>
            </a:extLst>
          </p:cNvPr>
          <p:cNvSpPr/>
          <p:nvPr/>
        </p:nvSpPr>
        <p:spPr>
          <a:xfrm>
            <a:off x="2974698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D0371E-B3AA-10C3-ACC3-630AB896E430}"/>
              </a:ext>
            </a:extLst>
          </p:cNvPr>
          <p:cNvSpPr txBox="1"/>
          <p:nvPr/>
        </p:nvSpPr>
        <p:spPr>
          <a:xfrm>
            <a:off x="2805629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ModelC</a:t>
            </a:r>
            <a:r>
              <a:rPr lang="en-US" sz="900" dirty="0"/>
              <a:t> 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B31EF-1959-947D-9E26-A502372E6628}"/>
              </a:ext>
            </a:extLst>
          </p:cNvPr>
          <p:cNvSpPr txBox="1"/>
          <p:nvPr/>
        </p:nvSpPr>
        <p:spPr>
          <a:xfrm>
            <a:off x="5392632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0C84E9-B7F4-B281-DF8C-A6915DD0C99C}"/>
              </a:ext>
            </a:extLst>
          </p:cNvPr>
          <p:cNvSpPr/>
          <p:nvPr/>
        </p:nvSpPr>
        <p:spPr>
          <a:xfrm>
            <a:off x="5081588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81D202-9449-E648-8675-6F2C97A23CF6}"/>
              </a:ext>
            </a:extLst>
          </p:cNvPr>
          <p:cNvSpPr/>
          <p:nvPr/>
        </p:nvSpPr>
        <p:spPr>
          <a:xfrm>
            <a:off x="5256902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4B5A37-E321-7FB5-23BD-B70298FB92E6}"/>
              </a:ext>
            </a:extLst>
          </p:cNvPr>
          <p:cNvSpPr txBox="1"/>
          <p:nvPr/>
        </p:nvSpPr>
        <p:spPr>
          <a:xfrm>
            <a:off x="5087833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ModelD</a:t>
            </a:r>
            <a:r>
              <a:rPr lang="en-US" sz="900" dirty="0"/>
              <a:t> Container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42977-ED39-5FDA-B9AA-8A60C04C903F}"/>
              </a:ext>
            </a:extLst>
          </p:cNvPr>
          <p:cNvSpPr/>
          <p:nvPr/>
        </p:nvSpPr>
        <p:spPr>
          <a:xfrm>
            <a:off x="2277971" y="1312085"/>
            <a:ext cx="666105" cy="336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 Client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FEF8AEC-1038-AAF7-A52E-C3A5C7524658}"/>
              </a:ext>
            </a:extLst>
          </p:cNvPr>
          <p:cNvCxnSpPr>
            <a:endCxn id="65" idx="1"/>
          </p:cNvCxnSpPr>
          <p:nvPr/>
        </p:nvCxnSpPr>
        <p:spPr>
          <a:xfrm rot="5400000" flipH="1" flipV="1">
            <a:off x="1956983" y="1522098"/>
            <a:ext cx="362775" cy="279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6C9D7-1B61-B02D-9ED4-A55E731B69C8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2944076" y="1480311"/>
            <a:ext cx="341375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0C9B4FD-E0F6-6B86-46D1-D6BE3B63753A}"/>
              </a:ext>
            </a:extLst>
          </p:cNvPr>
          <p:cNvCxnSpPr>
            <a:stCxn id="9" idx="3"/>
          </p:cNvCxnSpPr>
          <p:nvPr/>
        </p:nvCxnSpPr>
        <p:spPr>
          <a:xfrm flipV="1">
            <a:off x="4126112" y="1209822"/>
            <a:ext cx="413445" cy="276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60737E-E8AA-B84D-8CB1-6F67BC8ABF01}"/>
              </a:ext>
            </a:extLst>
          </p:cNvPr>
          <p:cNvCxnSpPr/>
          <p:nvPr/>
        </p:nvCxnSpPr>
        <p:spPr>
          <a:xfrm>
            <a:off x="6461225" y="1348039"/>
            <a:ext cx="1178724" cy="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7D96F34-3A9F-B18C-6527-B0343D06D436}"/>
              </a:ext>
            </a:extLst>
          </p:cNvPr>
          <p:cNvCxnSpPr>
            <a:stCxn id="2" idx="3"/>
            <a:endCxn id="25" idx="1"/>
          </p:cNvCxnSpPr>
          <p:nvPr/>
        </p:nvCxnSpPr>
        <p:spPr>
          <a:xfrm>
            <a:off x="6461225" y="1578916"/>
            <a:ext cx="1179909" cy="1296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4943F6-51D3-C13B-8074-1506F2C74504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6461225" y="1578916"/>
            <a:ext cx="1178724" cy="2657170"/>
          </a:xfrm>
          <a:prstGeom prst="bentConnector3">
            <a:avLst>
              <a:gd name="adj1" fmla="val 653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5B7CB69-258E-8B7F-197C-180617D28D1D}"/>
              </a:ext>
            </a:extLst>
          </p:cNvPr>
          <p:cNvCxnSpPr/>
          <p:nvPr/>
        </p:nvCxnSpPr>
        <p:spPr>
          <a:xfrm>
            <a:off x="5276271" y="2259951"/>
            <a:ext cx="0" cy="162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8EB7C24-A05D-3E94-F04E-941450E5ACB4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3575670" y="3021951"/>
            <a:ext cx="2172033" cy="648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5EF3800-3151-CF4A-9097-D559465853D9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rot="5400000">
            <a:off x="2638221" y="1018625"/>
            <a:ext cx="1620843" cy="4103498"/>
          </a:xfrm>
          <a:prstGeom prst="bentConnector3">
            <a:avLst>
              <a:gd name="adj1" fmla="val 394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CD8B681D-F928-37C5-34FB-69BFBB98D264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98769" y="1130885"/>
            <a:ext cx="6404663" cy="935577"/>
          </a:xfrm>
          <a:prstGeom prst="curvedConnector4">
            <a:avLst>
              <a:gd name="adj1" fmla="val 18129"/>
              <a:gd name="adj2" fmla="val 156722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D537BB9B-B0F7-6A7A-9CDC-6FEF5A9EB2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3957" y="1864103"/>
            <a:ext cx="5822491" cy="989376"/>
          </a:xfrm>
          <a:prstGeom prst="curvedConnector3">
            <a:avLst>
              <a:gd name="adj1" fmla="val 36326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91466D0-56D3-7BB5-1C39-21403087904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005014" y="2148382"/>
            <a:ext cx="5810249" cy="2065502"/>
          </a:xfrm>
          <a:prstGeom prst="curvedConnector3">
            <a:avLst>
              <a:gd name="adj1" fmla="val 78355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DF56155-6C89-AF79-216A-40A91BF7176F}"/>
              </a:ext>
            </a:extLst>
          </p:cNvPr>
          <p:cNvSpPr/>
          <p:nvPr/>
        </p:nvSpPr>
        <p:spPr>
          <a:xfrm rot="16200000">
            <a:off x="5901989" y="1809401"/>
            <a:ext cx="5134214" cy="202773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DE5989A4-E3D5-9916-6F42-8D56A605AF79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373138" y="3046020"/>
            <a:ext cx="1758770" cy="277418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2C97B2C9-4F28-BD07-8120-051B9BCF3A4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993957" y="1953700"/>
            <a:ext cx="3262945" cy="2456080"/>
          </a:xfrm>
          <a:prstGeom prst="curvedConnector3">
            <a:avLst>
              <a:gd name="adj1" fmla="val 6546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841E86C9-5575-B977-5C20-BD7473C2244E}"/>
              </a:ext>
            </a:extLst>
          </p:cNvPr>
          <p:cNvCxnSpPr>
            <a:stCxn id="6" idx="2"/>
            <a:endCxn id="51" idx="0"/>
          </p:cNvCxnSpPr>
          <p:nvPr/>
        </p:nvCxnSpPr>
        <p:spPr>
          <a:xfrm rot="16200000" flipH="1">
            <a:off x="1606527" y="2107774"/>
            <a:ext cx="1758770" cy="2153910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3301D-189B-2639-A53A-60F5197310D7}"/>
              </a:ext>
            </a:extLst>
          </p:cNvPr>
          <p:cNvSpPr txBox="1"/>
          <p:nvPr/>
        </p:nvSpPr>
        <p:spPr>
          <a:xfrm>
            <a:off x="378373" y="281390"/>
            <a:ext cx="130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Node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7D633F2-7159-821A-5CBA-B23C309C926B}"/>
              </a:ext>
            </a:extLst>
          </p:cNvPr>
          <p:cNvSpPr txBox="1"/>
          <p:nvPr/>
        </p:nvSpPr>
        <p:spPr>
          <a:xfrm>
            <a:off x="7426653" y="261886"/>
            <a:ext cx="186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27222C7-0900-3A82-7292-553980C716E6}"/>
              </a:ext>
            </a:extLst>
          </p:cNvPr>
          <p:cNvSpPr txBox="1"/>
          <p:nvPr/>
        </p:nvSpPr>
        <p:spPr>
          <a:xfrm>
            <a:off x="338813" y="5084653"/>
            <a:ext cx="2016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55C46D7-9018-C69E-9FC8-8CDF28E019CF}"/>
              </a:ext>
            </a:extLst>
          </p:cNvPr>
          <p:cNvSpPr/>
          <p:nvPr/>
        </p:nvSpPr>
        <p:spPr>
          <a:xfrm>
            <a:off x="141890" y="134007"/>
            <a:ext cx="10121462" cy="623526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26E1CED-FBCC-93E1-770F-201780050E9F}"/>
              </a:ext>
            </a:extLst>
          </p:cNvPr>
          <p:cNvSpPr txBox="1"/>
          <p:nvPr/>
        </p:nvSpPr>
        <p:spPr>
          <a:xfrm>
            <a:off x="314326" y="5524863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HPC Support Package API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DB338F1-8F14-750D-852F-CB94A1401944}"/>
              </a:ext>
            </a:extLst>
          </p:cNvPr>
          <p:cNvSpPr txBox="1"/>
          <p:nvPr/>
        </p:nvSpPr>
        <p:spPr>
          <a:xfrm>
            <a:off x="10487025" y="415774"/>
            <a:ext cx="156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 that this is still</a:t>
            </a:r>
          </a:p>
          <a:p>
            <a:r>
              <a:rPr lang="en-US" dirty="0"/>
              <a:t>a tentative plan.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D0B9E52-A462-67AA-186B-2D7AC62A8405}"/>
              </a:ext>
            </a:extLst>
          </p:cNvPr>
          <p:cNvSpPr/>
          <p:nvPr/>
        </p:nvSpPr>
        <p:spPr>
          <a:xfrm>
            <a:off x="10487025" y="415774"/>
            <a:ext cx="1563085" cy="1406443"/>
          </a:xfrm>
          <a:prstGeom prst="rect">
            <a:avLst/>
          </a:prstGeom>
          <a:noFill/>
          <a:ln w="28575">
            <a:solidFill>
              <a:srgbClr val="FF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DB3E1-A4D0-1FC0-09FF-342DDC86FA8C}"/>
              </a:ext>
            </a:extLst>
          </p:cNvPr>
          <p:cNvSpPr/>
          <p:nvPr/>
        </p:nvSpPr>
        <p:spPr>
          <a:xfrm>
            <a:off x="4539557" y="897879"/>
            <a:ext cx="1921668" cy="13620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9F7B-B857-9C6B-4B6A-4C24C5AB8951}"/>
              </a:ext>
            </a:extLst>
          </p:cNvPr>
          <p:cNvSpPr txBox="1"/>
          <p:nvPr/>
        </p:nvSpPr>
        <p:spPr>
          <a:xfrm>
            <a:off x="4812805" y="1258311"/>
            <a:ext cx="137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SLURM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3F9F3-1A0D-AE48-1BBF-82CF0BF8A1E5}"/>
              </a:ext>
            </a:extLst>
          </p:cNvPr>
          <p:cNvSpPr/>
          <p:nvPr/>
        </p:nvSpPr>
        <p:spPr>
          <a:xfrm>
            <a:off x="314326" y="237112"/>
            <a:ext cx="6572250" cy="29146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C12E-40D8-7A70-2AC4-F85FF7CCB64F}"/>
              </a:ext>
            </a:extLst>
          </p:cNvPr>
          <p:cNvSpPr/>
          <p:nvPr/>
        </p:nvSpPr>
        <p:spPr>
          <a:xfrm>
            <a:off x="645315" y="1006254"/>
            <a:ext cx="2371725" cy="159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649D8-D97D-FFE9-4872-89721F146F2A}"/>
              </a:ext>
            </a:extLst>
          </p:cNvPr>
          <p:cNvSpPr/>
          <p:nvPr/>
        </p:nvSpPr>
        <p:spPr>
          <a:xfrm>
            <a:off x="819145" y="1200444"/>
            <a:ext cx="1179624" cy="1104900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688B-9720-432E-ECC2-DE76B79ECE2A}"/>
              </a:ext>
            </a:extLst>
          </p:cNvPr>
          <p:cNvSpPr txBox="1"/>
          <p:nvPr/>
        </p:nvSpPr>
        <p:spPr>
          <a:xfrm>
            <a:off x="7950993" y="1209822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EF2C9-9CFA-7D92-4B4B-865E75DF3BC1}"/>
              </a:ext>
            </a:extLst>
          </p:cNvPr>
          <p:cNvSpPr/>
          <p:nvPr/>
        </p:nvSpPr>
        <p:spPr>
          <a:xfrm>
            <a:off x="3296242" y="1363145"/>
            <a:ext cx="829870" cy="2462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3963C-A9F0-7EA0-BAE7-6A16C8B21E0F}"/>
              </a:ext>
            </a:extLst>
          </p:cNvPr>
          <p:cNvSpPr txBox="1"/>
          <p:nvPr/>
        </p:nvSpPr>
        <p:spPr>
          <a:xfrm>
            <a:off x="3285451" y="1366086"/>
            <a:ext cx="82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191A-48C1-C696-79AD-F6117C55E170}"/>
              </a:ext>
            </a:extLst>
          </p:cNvPr>
          <p:cNvSpPr/>
          <p:nvPr/>
        </p:nvSpPr>
        <p:spPr>
          <a:xfrm>
            <a:off x="7639949" y="947567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D9A1A-71D0-6E5D-F9E9-B64765892362}"/>
              </a:ext>
            </a:extLst>
          </p:cNvPr>
          <p:cNvSpPr/>
          <p:nvPr/>
        </p:nvSpPr>
        <p:spPr>
          <a:xfrm>
            <a:off x="7815263" y="1130885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4DF0A-CD5C-5CEA-B448-63C0C6C49190}"/>
              </a:ext>
            </a:extLst>
          </p:cNvPr>
          <p:cNvSpPr txBox="1"/>
          <p:nvPr/>
        </p:nvSpPr>
        <p:spPr>
          <a:xfrm>
            <a:off x="639813" y="1429728"/>
            <a:ext cx="153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9637-4FC9-E9A0-D899-7F97295CD29C}"/>
              </a:ext>
            </a:extLst>
          </p:cNvPr>
          <p:cNvSpPr txBox="1"/>
          <p:nvPr/>
        </p:nvSpPr>
        <p:spPr>
          <a:xfrm>
            <a:off x="7615866" y="1832151"/>
            <a:ext cx="15382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Inputs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42977-ED39-5FDA-B9AA-8A60C04C903F}"/>
              </a:ext>
            </a:extLst>
          </p:cNvPr>
          <p:cNvSpPr/>
          <p:nvPr/>
        </p:nvSpPr>
        <p:spPr>
          <a:xfrm>
            <a:off x="2277971" y="1312085"/>
            <a:ext cx="666105" cy="336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 Client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FEF8AEC-1038-AAF7-A52E-C3A5C7524658}"/>
              </a:ext>
            </a:extLst>
          </p:cNvPr>
          <p:cNvCxnSpPr>
            <a:endCxn id="65" idx="1"/>
          </p:cNvCxnSpPr>
          <p:nvPr/>
        </p:nvCxnSpPr>
        <p:spPr>
          <a:xfrm rot="5400000" flipH="1" flipV="1">
            <a:off x="1956983" y="1522098"/>
            <a:ext cx="362775" cy="279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6C9D7-1B61-B02D-9ED4-A55E731B69C8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2944076" y="1480311"/>
            <a:ext cx="341375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0C9B4FD-E0F6-6B86-46D1-D6BE3B63753A}"/>
              </a:ext>
            </a:extLst>
          </p:cNvPr>
          <p:cNvCxnSpPr>
            <a:stCxn id="9" idx="3"/>
          </p:cNvCxnSpPr>
          <p:nvPr/>
        </p:nvCxnSpPr>
        <p:spPr>
          <a:xfrm flipV="1">
            <a:off x="4126112" y="1209822"/>
            <a:ext cx="413445" cy="276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60737E-E8AA-B84D-8CB1-6F67BC8ABF01}"/>
              </a:ext>
            </a:extLst>
          </p:cNvPr>
          <p:cNvCxnSpPr/>
          <p:nvPr/>
        </p:nvCxnSpPr>
        <p:spPr>
          <a:xfrm>
            <a:off x="6461225" y="1348039"/>
            <a:ext cx="1178724" cy="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CD8B681D-F928-37C5-34FB-69BFBB98D264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98769" y="1130885"/>
            <a:ext cx="6404663" cy="935577"/>
          </a:xfrm>
          <a:prstGeom prst="curvedConnector4">
            <a:avLst>
              <a:gd name="adj1" fmla="val 18129"/>
              <a:gd name="adj2" fmla="val 156722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DF56155-6C89-AF79-216A-40A91BF7176F}"/>
              </a:ext>
            </a:extLst>
          </p:cNvPr>
          <p:cNvSpPr/>
          <p:nvPr/>
        </p:nvSpPr>
        <p:spPr>
          <a:xfrm rot="16200000">
            <a:off x="5821670" y="1889720"/>
            <a:ext cx="5134214" cy="186709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3301D-189B-2639-A53A-60F5197310D7}"/>
              </a:ext>
            </a:extLst>
          </p:cNvPr>
          <p:cNvSpPr txBox="1"/>
          <p:nvPr/>
        </p:nvSpPr>
        <p:spPr>
          <a:xfrm>
            <a:off x="378373" y="281390"/>
            <a:ext cx="130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Node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7D633F2-7159-821A-5CBA-B23C309C926B}"/>
              </a:ext>
            </a:extLst>
          </p:cNvPr>
          <p:cNvSpPr txBox="1"/>
          <p:nvPr/>
        </p:nvSpPr>
        <p:spPr>
          <a:xfrm>
            <a:off x="7426653" y="261886"/>
            <a:ext cx="186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55C46D7-9018-C69E-9FC8-8CDF28E019CF}"/>
              </a:ext>
            </a:extLst>
          </p:cNvPr>
          <p:cNvSpPr/>
          <p:nvPr/>
        </p:nvSpPr>
        <p:spPr>
          <a:xfrm>
            <a:off x="141890" y="134007"/>
            <a:ext cx="10121462" cy="623526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26E1CED-FBCC-93E1-770F-201780050E9F}"/>
              </a:ext>
            </a:extLst>
          </p:cNvPr>
          <p:cNvSpPr txBox="1"/>
          <p:nvPr/>
        </p:nvSpPr>
        <p:spPr>
          <a:xfrm>
            <a:off x="314326" y="5524863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HPC Support Package API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DB338F1-8F14-750D-852F-CB94A1401944}"/>
              </a:ext>
            </a:extLst>
          </p:cNvPr>
          <p:cNvSpPr txBox="1"/>
          <p:nvPr/>
        </p:nvSpPr>
        <p:spPr>
          <a:xfrm>
            <a:off x="10487025" y="415774"/>
            <a:ext cx="1563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Inputs</a:t>
            </a:r>
          </a:p>
          <a:p>
            <a:pPr marL="285750" indent="-285750">
              <a:buFontTx/>
              <a:buChar char="-"/>
            </a:pPr>
            <a:r>
              <a:rPr lang="en-US" dirty="0"/>
              <a:t>GCAM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D0B9E52-A462-67AA-186B-2D7AC62A8405}"/>
              </a:ext>
            </a:extLst>
          </p:cNvPr>
          <p:cNvSpPr/>
          <p:nvPr/>
        </p:nvSpPr>
        <p:spPr>
          <a:xfrm>
            <a:off x="10487025" y="415774"/>
            <a:ext cx="1563085" cy="1406443"/>
          </a:xfrm>
          <a:prstGeom prst="rect">
            <a:avLst/>
          </a:prstGeom>
          <a:noFill/>
          <a:ln w="28575">
            <a:solidFill>
              <a:srgbClr val="FF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B1DC4-A77A-DE9A-88D0-1281F950C096}"/>
              </a:ext>
            </a:extLst>
          </p:cNvPr>
          <p:cNvSpPr txBox="1"/>
          <p:nvPr/>
        </p:nvSpPr>
        <p:spPr>
          <a:xfrm>
            <a:off x="7952178" y="2586750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6ADA4-0AF8-4FB5-29F9-C634E03C1B7E}"/>
              </a:ext>
            </a:extLst>
          </p:cNvPr>
          <p:cNvSpPr/>
          <p:nvPr/>
        </p:nvSpPr>
        <p:spPr>
          <a:xfrm>
            <a:off x="7641134" y="2324495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6D9A5-05EB-76F5-39B2-2B2FD76ED210}"/>
              </a:ext>
            </a:extLst>
          </p:cNvPr>
          <p:cNvSpPr/>
          <p:nvPr/>
        </p:nvSpPr>
        <p:spPr>
          <a:xfrm>
            <a:off x="7816448" y="2507813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4E061-639E-0CC0-5D20-7468B6A781D4}"/>
              </a:ext>
            </a:extLst>
          </p:cNvPr>
          <p:cNvSpPr txBox="1"/>
          <p:nvPr/>
        </p:nvSpPr>
        <p:spPr>
          <a:xfrm>
            <a:off x="7647379" y="3220014"/>
            <a:ext cx="15067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GCAM Container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00D4346-4B3C-07C5-57D2-BDD0E15C84C0}"/>
              </a:ext>
            </a:extLst>
          </p:cNvPr>
          <p:cNvCxnSpPr>
            <a:cxnSpLocks/>
          </p:cNvCxnSpPr>
          <p:nvPr/>
        </p:nvCxnSpPr>
        <p:spPr>
          <a:xfrm>
            <a:off x="6461225" y="1578916"/>
            <a:ext cx="1179909" cy="1296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1C5FD83-6BE7-ED47-D568-94CBAF0FAB7F}"/>
              </a:ext>
            </a:extLst>
          </p:cNvPr>
          <p:cNvCxnSpPr>
            <a:cxnSpLocks/>
          </p:cNvCxnSpPr>
          <p:nvPr/>
        </p:nvCxnSpPr>
        <p:spPr>
          <a:xfrm>
            <a:off x="1993957" y="1864103"/>
            <a:ext cx="5822491" cy="989376"/>
          </a:xfrm>
          <a:prstGeom prst="curvedConnector3">
            <a:avLst>
              <a:gd name="adj1" fmla="val 36326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2E5E2F4-A42F-CD8F-F86E-1D9714F4208D}"/>
              </a:ext>
            </a:extLst>
          </p:cNvPr>
          <p:cNvSpPr/>
          <p:nvPr/>
        </p:nvSpPr>
        <p:spPr>
          <a:xfrm>
            <a:off x="314326" y="3427453"/>
            <a:ext cx="6600824" cy="11063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412F4D-D8F6-8CDF-A078-3441A7B74BBC}"/>
              </a:ext>
            </a:extLst>
          </p:cNvPr>
          <p:cNvSpPr txBox="1"/>
          <p:nvPr/>
        </p:nvSpPr>
        <p:spPr>
          <a:xfrm>
            <a:off x="322336" y="3502848"/>
            <a:ext cx="1788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HPC FILESYSTEM</a:t>
            </a:r>
          </a:p>
        </p:txBody>
      </p:sp>
      <p:pic>
        <p:nvPicPr>
          <p:cNvPr id="70" name="Graphic 69" descr="Open folder with solid fill">
            <a:extLst>
              <a:ext uri="{FF2B5EF4-FFF2-40B4-BE49-F238E27FC236}">
                <a16:creationId xmlns:a16="http://schemas.microsoft.com/office/drawing/2014/main" id="{424CEC12-322A-4C94-6A91-0429D4CA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659" y="3783932"/>
            <a:ext cx="568410" cy="568410"/>
          </a:xfrm>
          <a:prstGeom prst="rect">
            <a:avLst/>
          </a:prstGeom>
        </p:spPr>
      </p:pic>
      <p:pic>
        <p:nvPicPr>
          <p:cNvPr id="72" name="Graphic 71" descr="Open folder with solid fill">
            <a:extLst>
              <a:ext uri="{FF2B5EF4-FFF2-40B4-BE49-F238E27FC236}">
                <a16:creationId xmlns:a16="http://schemas.microsoft.com/office/drawing/2014/main" id="{69D4E77F-1970-7F7A-84E8-EC5AD84E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026" y="3783932"/>
            <a:ext cx="568410" cy="568410"/>
          </a:xfrm>
          <a:prstGeom prst="rect">
            <a:avLst/>
          </a:prstGeom>
        </p:spPr>
      </p:pic>
      <p:pic>
        <p:nvPicPr>
          <p:cNvPr id="73" name="Graphic 72" descr="Open folder with solid fill">
            <a:extLst>
              <a:ext uri="{FF2B5EF4-FFF2-40B4-BE49-F238E27FC236}">
                <a16:creationId xmlns:a16="http://schemas.microsoft.com/office/drawing/2014/main" id="{D8C1509C-0C31-701E-54D4-9CF6B514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6393" y="3783932"/>
            <a:ext cx="568410" cy="568410"/>
          </a:xfrm>
          <a:prstGeom prst="rect">
            <a:avLst/>
          </a:prstGeom>
        </p:spPr>
      </p:pic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1A88C12-A8FD-E67B-F45C-55D41C45FBF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915150" y="3317831"/>
            <a:ext cx="539346" cy="662815"/>
          </a:xfrm>
          <a:prstGeom prst="curved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Open folder with solid fill">
            <a:extLst>
              <a:ext uri="{FF2B5EF4-FFF2-40B4-BE49-F238E27FC236}">
                <a16:creationId xmlns:a16="http://schemas.microsoft.com/office/drawing/2014/main" id="{2DC4B4DF-6BF9-EED5-AEA9-B1776168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568" y="3783932"/>
            <a:ext cx="568410" cy="568410"/>
          </a:xfrm>
          <a:prstGeom prst="rect">
            <a:avLst/>
          </a:prstGeom>
        </p:spPr>
      </p:pic>
      <p:pic>
        <p:nvPicPr>
          <p:cNvPr id="81" name="Graphic 80" descr="Open folder with solid fill">
            <a:extLst>
              <a:ext uri="{FF2B5EF4-FFF2-40B4-BE49-F238E27FC236}">
                <a16:creationId xmlns:a16="http://schemas.microsoft.com/office/drawing/2014/main" id="{C6B2FC73-DC84-CD8B-F7E1-6720D160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935" y="3783932"/>
            <a:ext cx="568410" cy="568410"/>
          </a:xfrm>
          <a:prstGeom prst="rect">
            <a:avLst/>
          </a:prstGeom>
        </p:spPr>
      </p:pic>
      <p:pic>
        <p:nvPicPr>
          <p:cNvPr id="82" name="Graphic 81" descr="Open folder with solid fill">
            <a:extLst>
              <a:ext uri="{FF2B5EF4-FFF2-40B4-BE49-F238E27FC236}">
                <a16:creationId xmlns:a16="http://schemas.microsoft.com/office/drawing/2014/main" id="{78BF3349-EB5B-0B0B-E16A-229B6C79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302" y="3783932"/>
            <a:ext cx="568410" cy="568410"/>
          </a:xfrm>
          <a:prstGeom prst="rect">
            <a:avLst/>
          </a:prstGeom>
        </p:spPr>
      </p:pic>
      <p:pic>
        <p:nvPicPr>
          <p:cNvPr id="83" name="Graphic 82" descr="Open folder with solid fill">
            <a:extLst>
              <a:ext uri="{FF2B5EF4-FFF2-40B4-BE49-F238E27FC236}">
                <a16:creationId xmlns:a16="http://schemas.microsoft.com/office/drawing/2014/main" id="{AEBD25A1-495E-9E0E-D3E1-01BF593A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945" y="3783932"/>
            <a:ext cx="568410" cy="568410"/>
          </a:xfrm>
          <a:prstGeom prst="rect">
            <a:avLst/>
          </a:prstGeom>
        </p:spPr>
      </p:pic>
      <p:pic>
        <p:nvPicPr>
          <p:cNvPr id="85" name="Graphic 84" descr="Open folder with solid fill">
            <a:extLst>
              <a:ext uri="{FF2B5EF4-FFF2-40B4-BE49-F238E27FC236}">
                <a16:creationId xmlns:a16="http://schemas.microsoft.com/office/drawing/2014/main" id="{BB9893A0-2D4B-2D4E-121F-2F6FA068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312" y="3783932"/>
            <a:ext cx="568410" cy="568410"/>
          </a:xfrm>
          <a:prstGeom prst="rect">
            <a:avLst/>
          </a:prstGeom>
        </p:spPr>
      </p:pic>
      <p:pic>
        <p:nvPicPr>
          <p:cNvPr id="86" name="Graphic 85" descr="Open folder with solid fill">
            <a:extLst>
              <a:ext uri="{FF2B5EF4-FFF2-40B4-BE49-F238E27FC236}">
                <a16:creationId xmlns:a16="http://schemas.microsoft.com/office/drawing/2014/main" id="{AE576C58-A7AF-5CA1-3AB4-28510998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679" y="3783932"/>
            <a:ext cx="568410" cy="5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2B4BF-6487-BC37-D66B-C4C42CE8FF7A}"/>
              </a:ext>
            </a:extLst>
          </p:cNvPr>
          <p:cNvSpPr txBox="1"/>
          <p:nvPr/>
        </p:nvSpPr>
        <p:spPr>
          <a:xfrm>
            <a:off x="4089040" y="2967335"/>
            <a:ext cx="4013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5250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A4432-EB63-6D43-13CC-95A27136F9DB}"/>
              </a:ext>
            </a:extLst>
          </p:cNvPr>
          <p:cNvSpPr txBox="1"/>
          <p:nvPr/>
        </p:nvSpPr>
        <p:spPr>
          <a:xfrm>
            <a:off x="619125" y="4029076"/>
            <a:ext cx="2695575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625B0-BC55-BA03-EC09-FD027AEA3640}"/>
              </a:ext>
            </a:extLst>
          </p:cNvPr>
          <p:cNvSpPr/>
          <p:nvPr/>
        </p:nvSpPr>
        <p:spPr>
          <a:xfrm>
            <a:off x="1069181" y="2612233"/>
            <a:ext cx="7958139" cy="3714750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F2544-1A6D-B749-BEAB-1C5AB1C9612D}"/>
              </a:ext>
            </a:extLst>
          </p:cNvPr>
          <p:cNvSpPr/>
          <p:nvPr/>
        </p:nvSpPr>
        <p:spPr>
          <a:xfrm>
            <a:off x="3752850" y="3007519"/>
            <a:ext cx="1809750" cy="3040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0D412-4696-8746-49BB-DC976C4BF141}"/>
              </a:ext>
            </a:extLst>
          </p:cNvPr>
          <p:cNvSpPr/>
          <p:nvPr/>
        </p:nvSpPr>
        <p:spPr>
          <a:xfrm>
            <a:off x="3871911" y="3242070"/>
            <a:ext cx="1495425" cy="124777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B19412-72E4-0A92-6F09-D8F671711E41}"/>
              </a:ext>
            </a:extLst>
          </p:cNvPr>
          <p:cNvSpPr/>
          <p:nvPr/>
        </p:nvSpPr>
        <p:spPr>
          <a:xfrm>
            <a:off x="6257925" y="4077891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487C73-E81B-7E00-0322-E7AAB3216338}"/>
              </a:ext>
            </a:extLst>
          </p:cNvPr>
          <p:cNvSpPr/>
          <p:nvPr/>
        </p:nvSpPr>
        <p:spPr>
          <a:xfrm>
            <a:off x="7515224" y="3482578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DAF31E-91D5-9397-BFE1-FA8E6C1304EB}"/>
              </a:ext>
            </a:extLst>
          </p:cNvPr>
          <p:cNvSpPr/>
          <p:nvPr/>
        </p:nvSpPr>
        <p:spPr>
          <a:xfrm>
            <a:off x="7515224" y="4499372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3D8EF7-8AB5-550E-AEB8-8EA0E8303A4A}"/>
              </a:ext>
            </a:extLst>
          </p:cNvPr>
          <p:cNvSpPr/>
          <p:nvPr/>
        </p:nvSpPr>
        <p:spPr>
          <a:xfrm>
            <a:off x="6200774" y="3007519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C83DE2-BE5B-96EF-819B-0175CDE58539}"/>
              </a:ext>
            </a:extLst>
          </p:cNvPr>
          <p:cNvSpPr/>
          <p:nvPr/>
        </p:nvSpPr>
        <p:spPr>
          <a:xfrm>
            <a:off x="6257925" y="5163740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72C11-98A8-9310-3AF8-687AB881B362}"/>
              </a:ext>
            </a:extLst>
          </p:cNvPr>
          <p:cNvSpPr/>
          <p:nvPr/>
        </p:nvSpPr>
        <p:spPr>
          <a:xfrm>
            <a:off x="4181473" y="5004197"/>
            <a:ext cx="876300" cy="74295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Dask</a:t>
            </a:r>
            <a:r>
              <a:rPr lang="en-US" sz="1100" dirty="0"/>
              <a:t> for Kubernetes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BE31C0-1104-6EF4-7B8B-5AC876F670DB}"/>
              </a:ext>
            </a:extLst>
          </p:cNvPr>
          <p:cNvCxnSpPr>
            <a:cxnSpLocks/>
          </p:cNvCxnSpPr>
          <p:nvPr/>
        </p:nvCxnSpPr>
        <p:spPr>
          <a:xfrm>
            <a:off x="4857750" y="4499372"/>
            <a:ext cx="0" cy="48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9E6B76-8CC6-939C-569E-11BE5315FD44}"/>
              </a:ext>
            </a:extLst>
          </p:cNvPr>
          <p:cNvCxnSpPr>
            <a:cxnSpLocks/>
          </p:cNvCxnSpPr>
          <p:nvPr/>
        </p:nvCxnSpPr>
        <p:spPr>
          <a:xfrm flipV="1">
            <a:off x="4476750" y="4523183"/>
            <a:ext cx="0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8A09F3D-9112-3E26-67A3-F9409917F1F8}"/>
              </a:ext>
            </a:extLst>
          </p:cNvPr>
          <p:cNvCxnSpPr>
            <a:cxnSpLocks/>
          </p:cNvCxnSpPr>
          <p:nvPr/>
        </p:nvCxnSpPr>
        <p:spPr>
          <a:xfrm>
            <a:off x="5367336" y="3525440"/>
            <a:ext cx="2147888" cy="431007"/>
          </a:xfrm>
          <a:prstGeom prst="bentConnector3">
            <a:avLst>
              <a:gd name="adj1" fmla="val 33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CEDE4-A090-A811-0102-22C597D8D2AB}"/>
              </a:ext>
            </a:extLst>
          </p:cNvPr>
          <p:cNvCxnSpPr>
            <a:cxnSpLocks/>
          </p:cNvCxnSpPr>
          <p:nvPr/>
        </p:nvCxnSpPr>
        <p:spPr>
          <a:xfrm>
            <a:off x="5367336" y="3325416"/>
            <a:ext cx="89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B9F280-6872-CBCB-3687-B56E506454E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67336" y="3865958"/>
            <a:ext cx="890589" cy="326231"/>
          </a:xfrm>
          <a:prstGeom prst="bentConnector3">
            <a:avLst>
              <a:gd name="adj1" fmla="val 76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B9535A0-35F6-C2E3-16FA-28C5DEC9D735}"/>
              </a:ext>
            </a:extLst>
          </p:cNvPr>
          <p:cNvCxnSpPr>
            <a:cxnSpLocks/>
          </p:cNvCxnSpPr>
          <p:nvPr/>
        </p:nvCxnSpPr>
        <p:spPr>
          <a:xfrm>
            <a:off x="5367336" y="4132658"/>
            <a:ext cx="2147888" cy="885825"/>
          </a:xfrm>
          <a:prstGeom prst="bentConnector3">
            <a:avLst>
              <a:gd name="adj1" fmla="val 28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2809607-A904-539A-2BFE-3CC3C8220C54}"/>
              </a:ext>
            </a:extLst>
          </p:cNvPr>
          <p:cNvCxnSpPr>
            <a:cxnSpLocks/>
          </p:cNvCxnSpPr>
          <p:nvPr/>
        </p:nvCxnSpPr>
        <p:spPr>
          <a:xfrm>
            <a:off x="5367336" y="4366021"/>
            <a:ext cx="914400" cy="914400"/>
          </a:xfrm>
          <a:prstGeom prst="bentConnector3">
            <a:avLst>
              <a:gd name="adj1" fmla="val 45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43133-C7FB-0E69-221C-928183EF3DE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57773" y="5585221"/>
            <a:ext cx="1200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B24948E-7A6B-A7E0-B000-BA4D8CD60D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57773" y="4499372"/>
            <a:ext cx="1200152" cy="6643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ECE6CB-87CE-091C-C0B4-CB95C3EC11C8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057773" y="3429000"/>
            <a:ext cx="1143001" cy="19466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CB7F26B-6719-EE4C-BBAF-0360EF48296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57773" y="3904059"/>
            <a:ext cx="2457451" cy="1612107"/>
          </a:xfrm>
          <a:prstGeom prst="bentConnector3">
            <a:avLst>
              <a:gd name="adj1" fmla="val 36434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2CE2C84-4A69-5EDA-8F09-965D1B8FF6F2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6464496" y="3853457"/>
            <a:ext cx="82155" cy="2895601"/>
          </a:xfrm>
          <a:prstGeom prst="bentConnector4">
            <a:avLst>
              <a:gd name="adj1" fmla="val -973891"/>
              <a:gd name="adj2" fmla="val 6677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E34DB-C0A1-8BE8-AA59-D1F32C2E0933}"/>
              </a:ext>
            </a:extLst>
          </p:cNvPr>
          <p:cNvSpPr txBox="1"/>
          <p:nvPr/>
        </p:nvSpPr>
        <p:spPr>
          <a:xfrm>
            <a:off x="3757611" y="5726491"/>
            <a:ext cx="95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Containerize these schedulers?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F03BEA-D421-960D-FD07-CECF30DB9FCB}"/>
              </a:ext>
            </a:extLst>
          </p:cNvPr>
          <p:cNvSpPr txBox="1"/>
          <p:nvPr/>
        </p:nvSpPr>
        <p:spPr>
          <a:xfrm>
            <a:off x="1181103" y="3921918"/>
            <a:ext cx="183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1 – Support for Multiple Containerized Model Workflow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5D6D6C-DA50-6012-5C42-2AF16EF1E4C7}"/>
              </a:ext>
            </a:extLst>
          </p:cNvPr>
          <p:cNvSpPr/>
          <p:nvPr/>
        </p:nvSpPr>
        <p:spPr>
          <a:xfrm>
            <a:off x="3148010" y="2838450"/>
            <a:ext cx="4138615" cy="3400425"/>
          </a:xfrm>
          <a:prstGeom prst="rect">
            <a:avLst/>
          </a:prstGeom>
          <a:noFill/>
          <a:ln w="19050" cap="flat" cmpd="sng" algn="ctr">
            <a:solidFill>
              <a:srgbClr val="FF3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A77D82-C49E-9091-5CC3-7A2D1F8226A1}"/>
              </a:ext>
            </a:extLst>
          </p:cNvPr>
          <p:cNvSpPr txBox="1"/>
          <p:nvPr/>
        </p:nvSpPr>
        <p:spPr>
          <a:xfrm rot="16200000">
            <a:off x="1843520" y="4420033"/>
            <a:ext cx="31789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HPC Node (Single Physical Node)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43FE89-0220-5155-8F09-C6EED7CD787F}"/>
              </a:ext>
            </a:extLst>
          </p:cNvPr>
          <p:cNvSpPr/>
          <p:nvPr/>
        </p:nvSpPr>
        <p:spPr>
          <a:xfrm rot="16200000">
            <a:off x="6912172" y="2075260"/>
            <a:ext cx="3835005" cy="2900360"/>
          </a:xfrm>
          <a:prstGeom prst="rect">
            <a:avLst/>
          </a:prstGeom>
          <a:noFill/>
          <a:ln w="19050" cap="flat" cmpd="sng" algn="ctr">
            <a:solidFill>
              <a:srgbClr val="FF3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C9A0B3F-E713-899D-D780-19B5871F9834}"/>
              </a:ext>
            </a:extLst>
          </p:cNvPr>
          <p:cNvSpPr/>
          <p:nvPr/>
        </p:nvSpPr>
        <p:spPr>
          <a:xfrm>
            <a:off x="9036842" y="1733549"/>
            <a:ext cx="1069182" cy="759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for </a:t>
            </a:r>
            <a:r>
              <a:rPr lang="en-US" sz="1400" dirty="0" err="1"/>
              <a:t>Slurm</a:t>
            </a:r>
            <a:endParaRPr lang="en-US" sz="1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706EC3-C13E-A841-3E4A-4CB67FD84E10}"/>
              </a:ext>
            </a:extLst>
          </p:cNvPr>
          <p:cNvSpPr/>
          <p:nvPr/>
        </p:nvSpPr>
        <p:spPr>
          <a:xfrm>
            <a:off x="5601890" y="2870002"/>
            <a:ext cx="534591" cy="415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Dask</a:t>
            </a:r>
            <a:r>
              <a:rPr lang="en-US" sz="800" dirty="0"/>
              <a:t> for </a:t>
            </a:r>
            <a:r>
              <a:rPr lang="en-US" sz="800" dirty="0" err="1"/>
              <a:t>Slurm</a:t>
            </a:r>
            <a:endParaRPr lang="en-US" sz="8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2F94A3-7F54-68AF-4A70-3FA71270EC07}"/>
              </a:ext>
            </a:extLst>
          </p:cNvPr>
          <p:cNvSpPr/>
          <p:nvPr/>
        </p:nvSpPr>
        <p:spPr>
          <a:xfrm>
            <a:off x="1069181" y="901026"/>
            <a:ext cx="5486400" cy="1582341"/>
          </a:xfrm>
          <a:prstGeom prst="rect">
            <a:avLst/>
          </a:prstGeom>
          <a:ln w="19050">
            <a:solidFill>
              <a:srgbClr val="FF31E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B5419FB-B646-0DDB-FF9F-1E0E66F2906E}"/>
              </a:ext>
            </a:extLst>
          </p:cNvPr>
          <p:cNvSpPr/>
          <p:nvPr/>
        </p:nvSpPr>
        <p:spPr>
          <a:xfrm>
            <a:off x="1540673" y="1262061"/>
            <a:ext cx="1181098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 for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A8FD72-63D1-EF73-079F-67DECE95CF64}"/>
              </a:ext>
            </a:extLst>
          </p:cNvPr>
          <p:cNvSpPr/>
          <p:nvPr/>
        </p:nvSpPr>
        <p:spPr>
          <a:xfrm>
            <a:off x="3186113" y="1271311"/>
            <a:ext cx="2100259" cy="495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SLURM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D4D25A-058E-6FC4-EDFB-61BAF8752135}"/>
              </a:ext>
            </a:extLst>
          </p:cNvPr>
          <p:cNvSpPr txBox="1"/>
          <p:nvPr/>
        </p:nvSpPr>
        <p:spPr>
          <a:xfrm>
            <a:off x="9236864" y="3823929"/>
            <a:ext cx="96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HPC Node (Single Physical Node)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D1A737-0F32-EBA9-3A65-72FEEB00EC4E}"/>
              </a:ext>
            </a:extLst>
          </p:cNvPr>
          <p:cNvSpPr txBox="1"/>
          <p:nvPr/>
        </p:nvSpPr>
        <p:spPr>
          <a:xfrm>
            <a:off x="7399917" y="1620471"/>
            <a:ext cx="1172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Compute Node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C9AABA-81C9-234C-6D64-B7A90A85CE98}"/>
              </a:ext>
            </a:extLst>
          </p:cNvPr>
          <p:cNvSpPr txBox="1"/>
          <p:nvPr/>
        </p:nvSpPr>
        <p:spPr>
          <a:xfrm>
            <a:off x="3119434" y="2853735"/>
            <a:ext cx="633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Compute Node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B3EA-67F0-E42F-2301-6CD72938B45E}"/>
              </a:ext>
            </a:extLst>
          </p:cNvPr>
          <p:cNvSpPr txBox="1"/>
          <p:nvPr/>
        </p:nvSpPr>
        <p:spPr>
          <a:xfrm>
            <a:off x="3721892" y="940555"/>
            <a:ext cx="9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Node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2417ED5-7840-1F94-0C88-CE09B89BE033}"/>
              </a:ext>
            </a:extLst>
          </p:cNvPr>
          <p:cNvCxnSpPr/>
          <p:nvPr/>
        </p:nvCxnSpPr>
        <p:spPr>
          <a:xfrm>
            <a:off x="2742194" y="1486701"/>
            <a:ext cx="443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E0A46A-0DFA-1477-0B61-ECBC47904610}"/>
              </a:ext>
            </a:extLst>
          </p:cNvPr>
          <p:cNvSpPr/>
          <p:nvPr/>
        </p:nvSpPr>
        <p:spPr>
          <a:xfrm>
            <a:off x="1181103" y="1009651"/>
            <a:ext cx="1716877" cy="13239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028024-2052-C4B4-B03C-9050DEA73E78}"/>
              </a:ext>
            </a:extLst>
          </p:cNvPr>
          <p:cNvSpPr txBox="1"/>
          <p:nvPr/>
        </p:nvSpPr>
        <p:spPr>
          <a:xfrm>
            <a:off x="1193007" y="1009651"/>
            <a:ext cx="7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Containerize this?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CF45E9-C054-9A65-6950-AD0F4168BAFC}"/>
              </a:ext>
            </a:extLst>
          </p:cNvPr>
          <p:cNvSpPr txBox="1"/>
          <p:nvPr/>
        </p:nvSpPr>
        <p:spPr>
          <a:xfrm>
            <a:off x="5481637" y="972980"/>
            <a:ext cx="1019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HPC Node (Single Physical Node)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736C4E6C-C1E7-BB05-EBAB-E1A090EA6F2E}"/>
              </a:ext>
            </a:extLst>
          </p:cNvPr>
          <p:cNvCxnSpPr>
            <a:cxnSpLocks/>
          </p:cNvCxnSpPr>
          <p:nvPr/>
        </p:nvCxnSpPr>
        <p:spPr>
          <a:xfrm flipV="1">
            <a:off x="2721771" y="2023638"/>
            <a:ext cx="6315071" cy="72331"/>
          </a:xfrm>
          <a:prstGeom prst="bentConnector3">
            <a:avLst>
              <a:gd name="adj1" fmla="val 63726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1D88DF7-DF68-FFE5-45B9-4D006B351710}"/>
              </a:ext>
            </a:extLst>
          </p:cNvPr>
          <p:cNvCxnSpPr>
            <a:cxnSpLocks/>
          </p:cNvCxnSpPr>
          <p:nvPr/>
        </p:nvCxnSpPr>
        <p:spPr>
          <a:xfrm>
            <a:off x="2721771" y="1874387"/>
            <a:ext cx="2880119" cy="10366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9EC985-7AEB-04E3-AF1E-62E5108F5279}"/>
              </a:ext>
            </a:extLst>
          </p:cNvPr>
          <p:cNvSpPr/>
          <p:nvPr/>
        </p:nvSpPr>
        <p:spPr>
          <a:xfrm>
            <a:off x="142875" y="161925"/>
            <a:ext cx="10508452" cy="6496050"/>
          </a:xfrm>
          <a:prstGeom prst="rect">
            <a:avLst/>
          </a:prstGeom>
          <a:noFill/>
          <a:ln w="57150" cap="flat" cmpd="sng" algn="ctr">
            <a:solidFill>
              <a:srgbClr val="253B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E7365C-417D-B5CD-16AA-E79D65205849}"/>
              </a:ext>
            </a:extLst>
          </p:cNvPr>
          <p:cNvSpPr txBox="1"/>
          <p:nvPr/>
        </p:nvSpPr>
        <p:spPr>
          <a:xfrm>
            <a:off x="307179" y="325517"/>
            <a:ext cx="909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API 2 – Support for (Hopefully Dynamically) Scalable HPC Workflow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91B053B-BFB1-C26B-14FD-73695922D95D}"/>
              </a:ext>
            </a:extLst>
          </p:cNvPr>
          <p:cNvSpPr/>
          <p:nvPr/>
        </p:nvSpPr>
        <p:spPr>
          <a:xfrm>
            <a:off x="10858500" y="325517"/>
            <a:ext cx="1198959" cy="2512933"/>
          </a:xfrm>
          <a:prstGeom prst="rect">
            <a:avLst/>
          </a:prstGeom>
          <a:noFill/>
          <a:ln w="9525" cap="flat" cmpd="sng" algn="ctr">
            <a:solidFill>
              <a:srgbClr val="1E3E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FF31EB"/>
                </a:solidFill>
              </a:rPr>
              <a:t>–</a:t>
            </a:r>
          </a:p>
          <a:p>
            <a:r>
              <a:rPr lang="en-US" sz="4000" b="1" dirty="0">
                <a:solidFill>
                  <a:srgbClr val="92D050"/>
                </a:solidFill>
              </a:rPr>
              <a:t>–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–</a:t>
            </a:r>
            <a:r>
              <a:rPr lang="en-US" sz="4000" b="1" dirty="0">
                <a:solidFill>
                  <a:srgbClr val="FF31EB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E9A1D2F-28DC-EB33-9C15-561A43FB224C}"/>
              </a:ext>
            </a:extLst>
          </p:cNvPr>
          <p:cNvSpPr txBox="1"/>
          <p:nvPr/>
        </p:nvSpPr>
        <p:spPr>
          <a:xfrm>
            <a:off x="11263308" y="811428"/>
            <a:ext cx="62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Nodes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0DC74FC-8C5F-ABF6-990F-498EF17542FF}"/>
              </a:ext>
            </a:extLst>
          </p:cNvPr>
          <p:cNvSpPr txBox="1"/>
          <p:nvPr/>
        </p:nvSpPr>
        <p:spPr>
          <a:xfrm>
            <a:off x="11246633" y="1370679"/>
            <a:ext cx="7631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Services or Programs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989EF1F-7941-2B41-C793-AEE5F3BB4154}"/>
              </a:ext>
            </a:extLst>
          </p:cNvPr>
          <p:cNvSpPr txBox="1"/>
          <p:nvPr/>
        </p:nvSpPr>
        <p:spPr>
          <a:xfrm>
            <a:off x="11180557" y="2113060"/>
            <a:ext cx="79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Containers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FDBD9-6F54-F5E0-C2B1-B94104BFF65E}"/>
              </a:ext>
            </a:extLst>
          </p:cNvPr>
          <p:cNvSpPr txBox="1"/>
          <p:nvPr/>
        </p:nvSpPr>
        <p:spPr>
          <a:xfrm>
            <a:off x="10858500" y="3823929"/>
            <a:ext cx="119062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Please note that this representation is still in the early stages of development so a lot of undecided details (which may even be important for your use case) have been omitted. This does not represent the final packages.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4FBA5F-ABB2-6F87-0605-DF98AA456F50}"/>
              </a:ext>
            </a:extLst>
          </p:cNvPr>
          <p:cNvSpPr/>
          <p:nvPr/>
        </p:nvSpPr>
        <p:spPr>
          <a:xfrm>
            <a:off x="10858500" y="3823929"/>
            <a:ext cx="1190625" cy="25129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219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5</cp:revision>
  <dcterms:created xsi:type="dcterms:W3CDTF">2023-10-06T15:58:39Z</dcterms:created>
  <dcterms:modified xsi:type="dcterms:W3CDTF">2023-10-06T16:55:03Z</dcterms:modified>
</cp:coreProperties>
</file>