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BE0083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ba, Shashank" userId="0a59a5e2-3a84-42b1-b413-e1c0ff0c8279" providerId="ADAL" clId="{FDAEB463-C192-4197-BE44-B8016BFD332B}"/>
    <pc:docChg chg="undo custSel modSld">
      <pc:chgData name="Lamba, Shashank" userId="0a59a5e2-3a84-42b1-b413-e1c0ff0c8279" providerId="ADAL" clId="{FDAEB463-C192-4197-BE44-B8016BFD332B}" dt="2023-10-03T13:49:53.055" v="25" actId="14100"/>
      <pc:docMkLst>
        <pc:docMk/>
      </pc:docMkLst>
      <pc:sldChg chg="modSp mod">
        <pc:chgData name="Lamba, Shashank" userId="0a59a5e2-3a84-42b1-b413-e1c0ff0c8279" providerId="ADAL" clId="{FDAEB463-C192-4197-BE44-B8016BFD332B}" dt="2023-10-03T13:49:53.055" v="25" actId="14100"/>
        <pc:sldMkLst>
          <pc:docMk/>
          <pc:sldMk cId="961592177" sldId="257"/>
        </pc:sldMkLst>
        <pc:spChg chg="mod">
          <ac:chgData name="Lamba, Shashank" userId="0a59a5e2-3a84-42b1-b413-e1c0ff0c8279" providerId="ADAL" clId="{FDAEB463-C192-4197-BE44-B8016BFD332B}" dt="2023-10-03T13:48:32.120" v="10" actId="1076"/>
          <ac:spMkLst>
            <pc:docMk/>
            <pc:sldMk cId="961592177" sldId="257"/>
            <ac:spMk id="4" creationId="{2B03F9F3-1A0D-AE48-1BBF-82CF0BF8A1E5}"/>
          </ac:spMkLst>
        </pc:spChg>
        <pc:cxnChg chg="mod">
          <ac:chgData name="Lamba, Shashank" userId="0a59a5e2-3a84-42b1-b413-e1c0ff0c8279" providerId="ADAL" clId="{FDAEB463-C192-4197-BE44-B8016BFD332B}" dt="2023-10-03T13:49:53.055" v="25" actId="14100"/>
          <ac:cxnSpMkLst>
            <pc:docMk/>
            <pc:sldMk cId="961592177" sldId="257"/>
            <ac:cxnSpMk id="136" creationId="{B5EF3800-3151-CF4A-9097-D559465853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5D48-AED0-18B1-EFD0-E9B7652D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13BC8-A722-878A-A83F-3F7637E1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5E7-11C7-CBFB-CA38-2C1C8C85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8B46-2DAE-F4B0-32BE-DF5F19A0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D835-AAF2-1719-7A11-79B8974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18FB-AF6A-0CAE-21AB-8FBBEA9D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CBF4-A7D0-C1EB-E695-C6915E79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C1C6-582E-C2C0-7365-F6FC1635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870D-2709-FFFE-4809-D0A4D3A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0386-90D8-CBEF-4749-CF460D11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D2762-D15F-09E5-BAA2-58AF45F11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95D8-CC48-AD21-2981-6855CE58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AA8F-7CAD-A74A-7B28-C0AA7F2F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0E36-6FF2-F9C2-29D6-9F6B8A18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1A51-6BAE-3803-234A-6A45CE4A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AE0-F620-BD60-14EE-E3B13B6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11C-9D53-391C-B170-5142FDB9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0582-F8DB-360E-C03F-C2AFCD30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28C3-13D7-232E-0D80-7E92C33D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6FAC-23AE-7325-8AE1-0525EE6E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ECA-C1C5-3C72-EA9E-2E2C90E3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90CE-635E-7BF2-9926-2B8F0859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8A2C-D3E8-D6A1-9CC5-CDAC8CD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73B3-2FA5-C7B8-B6F4-E60AD372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1696-6FE9-E2F7-3105-ED2B934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E7C-D222-1AE8-2546-CD93EFB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FE9C-2574-58BC-6086-E5F1DC842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E1FD6-0A5F-BF99-BB1D-464C855F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D118-D722-EBEF-EA4E-2FB35EEF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DF99-5597-790B-EB1B-773BD886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D15CA-A886-623F-6C80-2C535558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0769-422E-0098-E97E-6A6084D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1BB4-4B98-D679-986F-3FACB7BB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EF29-6F93-DB5B-4A64-00551C0E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35B9-EB73-7320-E040-57439FF5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3407-D776-7353-FEE5-21707D324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7694B-84F0-A4B5-64F0-10050F0C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3E49-C84F-BD24-CA1C-A3B5A07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A24E4-48D2-51F5-9B7B-362C129A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9855-7099-C0DC-B9D1-CA1344E8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39827-0F8B-F3FF-6175-94C8FF80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100F-098B-9CB6-DD8A-1E65537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C547D-714E-FB34-103F-81A1CAA9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9E0AA-EA9F-6469-1019-0B183B97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C8BFF-0471-3356-6637-CE22AA42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431AF-AA04-E6A9-3520-24D78EE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90F0-4C1D-CB38-4C04-5FA6734C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0E7-386B-A31F-2B7B-11913EED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44F1-8504-4916-637F-EF492584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D394-D02E-C4DB-FC61-841117E5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D46C-8CC8-1C5C-A85C-C38396E0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A981-51EE-6B39-1313-F337E67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690A-93A4-235F-0D78-CE343DA2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00FE4-5247-0038-90B3-86AB5FD4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89F7-3F19-5D34-BA3F-705CFF86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0448-E4D2-8D59-5675-B6582D70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B66C-19FB-3D01-315B-A8FF2F3E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23BC-1D20-B29E-CEF7-D964A383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B4BF4-D5DF-2B7D-28B2-7EF5007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BE7-727F-B70E-5547-FCD067D5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AD88-A413-58BE-637C-AD24CBD6A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55E0-AF1F-4140-89E3-D0851F43383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9F4-D650-4330-88BD-E0D93A79F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0262-026A-F575-9C31-39230AB90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DB3E1-A4D0-1FC0-09FF-342DDC86FA8C}"/>
              </a:ext>
            </a:extLst>
          </p:cNvPr>
          <p:cNvSpPr/>
          <p:nvPr/>
        </p:nvSpPr>
        <p:spPr>
          <a:xfrm>
            <a:off x="4539557" y="897879"/>
            <a:ext cx="1921668" cy="13620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9F7B-B857-9C6B-4B6A-4C24C5AB8951}"/>
              </a:ext>
            </a:extLst>
          </p:cNvPr>
          <p:cNvSpPr txBox="1"/>
          <p:nvPr/>
        </p:nvSpPr>
        <p:spPr>
          <a:xfrm>
            <a:off x="4812805" y="1258311"/>
            <a:ext cx="137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SLURM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3F9F3-1A0D-AE48-1BBF-82CF0BF8A1E5}"/>
              </a:ext>
            </a:extLst>
          </p:cNvPr>
          <p:cNvSpPr/>
          <p:nvPr/>
        </p:nvSpPr>
        <p:spPr>
          <a:xfrm>
            <a:off x="314326" y="237112"/>
            <a:ext cx="6572250" cy="29146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C12E-40D8-7A70-2AC4-F85FF7CCB64F}"/>
              </a:ext>
            </a:extLst>
          </p:cNvPr>
          <p:cNvSpPr/>
          <p:nvPr/>
        </p:nvSpPr>
        <p:spPr>
          <a:xfrm>
            <a:off x="645315" y="1006254"/>
            <a:ext cx="2371725" cy="159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649D8-D97D-FFE9-4872-89721F146F2A}"/>
              </a:ext>
            </a:extLst>
          </p:cNvPr>
          <p:cNvSpPr/>
          <p:nvPr/>
        </p:nvSpPr>
        <p:spPr>
          <a:xfrm>
            <a:off x="819145" y="1200444"/>
            <a:ext cx="1179624" cy="1104900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688B-9720-432E-ECC2-DE76B79ECE2A}"/>
              </a:ext>
            </a:extLst>
          </p:cNvPr>
          <p:cNvSpPr txBox="1"/>
          <p:nvPr/>
        </p:nvSpPr>
        <p:spPr>
          <a:xfrm>
            <a:off x="7950993" y="1209822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5266A-F623-ABF6-D0B1-11D77C76AB03}"/>
              </a:ext>
            </a:extLst>
          </p:cNvPr>
          <p:cNvSpPr txBox="1"/>
          <p:nvPr/>
        </p:nvSpPr>
        <p:spPr>
          <a:xfrm>
            <a:off x="1999380" y="2353661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Master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EF2C9-9CFA-7D92-4B4B-865E75DF3BC1}"/>
              </a:ext>
            </a:extLst>
          </p:cNvPr>
          <p:cNvSpPr/>
          <p:nvPr/>
        </p:nvSpPr>
        <p:spPr>
          <a:xfrm>
            <a:off x="3296242" y="1363145"/>
            <a:ext cx="829870" cy="2462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3963C-A9F0-7EA0-BAE7-6A16C8B21E0F}"/>
              </a:ext>
            </a:extLst>
          </p:cNvPr>
          <p:cNvSpPr txBox="1"/>
          <p:nvPr/>
        </p:nvSpPr>
        <p:spPr>
          <a:xfrm>
            <a:off x="3285451" y="1366086"/>
            <a:ext cx="82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191A-48C1-C696-79AD-F6117C55E170}"/>
              </a:ext>
            </a:extLst>
          </p:cNvPr>
          <p:cNvSpPr/>
          <p:nvPr/>
        </p:nvSpPr>
        <p:spPr>
          <a:xfrm>
            <a:off x="7639949" y="947567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D9A1A-71D0-6E5D-F9E9-B64765892362}"/>
              </a:ext>
            </a:extLst>
          </p:cNvPr>
          <p:cNvSpPr/>
          <p:nvPr/>
        </p:nvSpPr>
        <p:spPr>
          <a:xfrm>
            <a:off x="7815263" y="1130885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4DF0A-CD5C-5CEA-B448-63C0C6C49190}"/>
              </a:ext>
            </a:extLst>
          </p:cNvPr>
          <p:cNvSpPr txBox="1"/>
          <p:nvPr/>
        </p:nvSpPr>
        <p:spPr>
          <a:xfrm>
            <a:off x="639813" y="1429728"/>
            <a:ext cx="153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9637-4FC9-E9A0-D899-7F97295CD29C}"/>
              </a:ext>
            </a:extLst>
          </p:cNvPr>
          <p:cNvSpPr txBox="1"/>
          <p:nvPr/>
        </p:nvSpPr>
        <p:spPr>
          <a:xfrm>
            <a:off x="7615867" y="1832151"/>
            <a:ext cx="13276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BEB7F-EABB-0BD6-27DC-8C3BCF4BE90A}"/>
              </a:ext>
            </a:extLst>
          </p:cNvPr>
          <p:cNvSpPr txBox="1"/>
          <p:nvPr/>
        </p:nvSpPr>
        <p:spPr>
          <a:xfrm>
            <a:off x="7952178" y="2586750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4C24-9AB3-4F6C-09E2-3D4E64179882}"/>
              </a:ext>
            </a:extLst>
          </p:cNvPr>
          <p:cNvSpPr/>
          <p:nvPr/>
        </p:nvSpPr>
        <p:spPr>
          <a:xfrm>
            <a:off x="7641134" y="2324495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96687-9B0E-6964-8D5B-75871AED2555}"/>
              </a:ext>
            </a:extLst>
          </p:cNvPr>
          <p:cNvSpPr/>
          <p:nvPr/>
        </p:nvSpPr>
        <p:spPr>
          <a:xfrm>
            <a:off x="7816448" y="2507813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54B95-D07F-FEED-E62E-D1A797AF6D31}"/>
              </a:ext>
            </a:extLst>
          </p:cNvPr>
          <p:cNvSpPr txBox="1"/>
          <p:nvPr/>
        </p:nvSpPr>
        <p:spPr>
          <a:xfrm>
            <a:off x="7647379" y="3220014"/>
            <a:ext cx="1057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A68E85-D14F-76B4-2E73-BF6F56F66879}"/>
              </a:ext>
            </a:extLst>
          </p:cNvPr>
          <p:cNvSpPr txBox="1"/>
          <p:nvPr/>
        </p:nvSpPr>
        <p:spPr>
          <a:xfrm>
            <a:off x="7950993" y="3947155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8CDE7-B74D-8A98-85B8-38A7F56ED192}"/>
              </a:ext>
            </a:extLst>
          </p:cNvPr>
          <p:cNvSpPr/>
          <p:nvPr/>
        </p:nvSpPr>
        <p:spPr>
          <a:xfrm>
            <a:off x="7639949" y="3684900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3F578-F0C1-7A60-DC10-9C06135B9341}"/>
              </a:ext>
            </a:extLst>
          </p:cNvPr>
          <p:cNvSpPr/>
          <p:nvPr/>
        </p:nvSpPr>
        <p:spPr>
          <a:xfrm>
            <a:off x="7815263" y="3868218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D49A7-2DF7-035E-0E9A-96269828987A}"/>
              </a:ext>
            </a:extLst>
          </p:cNvPr>
          <p:cNvSpPr txBox="1"/>
          <p:nvPr/>
        </p:nvSpPr>
        <p:spPr>
          <a:xfrm>
            <a:off x="7646194" y="4580419"/>
            <a:ext cx="1064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5DFECF-97A1-1782-9E13-E6476E184925}"/>
              </a:ext>
            </a:extLst>
          </p:cNvPr>
          <p:cNvSpPr/>
          <p:nvPr/>
        </p:nvSpPr>
        <p:spPr>
          <a:xfrm>
            <a:off x="314326" y="3621132"/>
            <a:ext cx="6600824" cy="17692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512F5E-4D00-1385-BE46-278F9526A52D}"/>
              </a:ext>
            </a:extLst>
          </p:cNvPr>
          <p:cNvSpPr txBox="1"/>
          <p:nvPr/>
        </p:nvSpPr>
        <p:spPr>
          <a:xfrm>
            <a:off x="938793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00957-C1D9-B602-12C4-05F960B49763}"/>
              </a:ext>
            </a:extLst>
          </p:cNvPr>
          <p:cNvSpPr/>
          <p:nvPr/>
        </p:nvSpPr>
        <p:spPr>
          <a:xfrm>
            <a:off x="627749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51EC07-0297-0ECB-2122-6AE8AA0E919C}"/>
              </a:ext>
            </a:extLst>
          </p:cNvPr>
          <p:cNvSpPr/>
          <p:nvPr/>
        </p:nvSpPr>
        <p:spPr>
          <a:xfrm>
            <a:off x="803063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7E072-1B58-FADC-1B65-576303293E7F}"/>
              </a:ext>
            </a:extLst>
          </p:cNvPr>
          <p:cNvSpPr txBox="1"/>
          <p:nvPr/>
        </p:nvSpPr>
        <p:spPr>
          <a:xfrm>
            <a:off x="633994" y="4776315"/>
            <a:ext cx="11327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69E7BE-CFEB-E5C2-5DD2-1E218DCD5CB2}"/>
              </a:ext>
            </a:extLst>
          </p:cNvPr>
          <p:cNvSpPr txBox="1"/>
          <p:nvPr/>
        </p:nvSpPr>
        <p:spPr>
          <a:xfrm>
            <a:off x="3110428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C6B3B-D61A-F82A-0B75-6C3F1AF318C9}"/>
              </a:ext>
            </a:extLst>
          </p:cNvPr>
          <p:cNvSpPr/>
          <p:nvPr/>
        </p:nvSpPr>
        <p:spPr>
          <a:xfrm>
            <a:off x="2799384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60D1F8-18E3-F335-9967-24CD6A8AE79C}"/>
              </a:ext>
            </a:extLst>
          </p:cNvPr>
          <p:cNvSpPr/>
          <p:nvPr/>
        </p:nvSpPr>
        <p:spPr>
          <a:xfrm>
            <a:off x="2974698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D0371E-B3AA-10C3-ACC3-630AB896E430}"/>
              </a:ext>
            </a:extLst>
          </p:cNvPr>
          <p:cNvSpPr txBox="1"/>
          <p:nvPr/>
        </p:nvSpPr>
        <p:spPr>
          <a:xfrm>
            <a:off x="2805629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ModelC</a:t>
            </a:r>
            <a:r>
              <a:rPr lang="en-US" sz="900" dirty="0"/>
              <a:t> 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B31EF-1959-947D-9E26-A502372E6628}"/>
              </a:ext>
            </a:extLst>
          </p:cNvPr>
          <p:cNvSpPr txBox="1"/>
          <p:nvPr/>
        </p:nvSpPr>
        <p:spPr>
          <a:xfrm>
            <a:off x="5392632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0C84E9-B7F4-B281-DF8C-A6915DD0C99C}"/>
              </a:ext>
            </a:extLst>
          </p:cNvPr>
          <p:cNvSpPr/>
          <p:nvPr/>
        </p:nvSpPr>
        <p:spPr>
          <a:xfrm>
            <a:off x="5081588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81D202-9449-E648-8675-6F2C97A23CF6}"/>
              </a:ext>
            </a:extLst>
          </p:cNvPr>
          <p:cNvSpPr/>
          <p:nvPr/>
        </p:nvSpPr>
        <p:spPr>
          <a:xfrm>
            <a:off x="5256902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4B5A37-E321-7FB5-23BD-B70298FB92E6}"/>
              </a:ext>
            </a:extLst>
          </p:cNvPr>
          <p:cNvSpPr txBox="1"/>
          <p:nvPr/>
        </p:nvSpPr>
        <p:spPr>
          <a:xfrm>
            <a:off x="5087833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ModelD</a:t>
            </a:r>
            <a:r>
              <a:rPr lang="en-US" sz="900" dirty="0"/>
              <a:t> Container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42977-ED39-5FDA-B9AA-8A60C04C903F}"/>
              </a:ext>
            </a:extLst>
          </p:cNvPr>
          <p:cNvSpPr/>
          <p:nvPr/>
        </p:nvSpPr>
        <p:spPr>
          <a:xfrm>
            <a:off x="2277971" y="1312085"/>
            <a:ext cx="666105" cy="336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 Client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FEF8AEC-1038-AAF7-A52E-C3A5C7524658}"/>
              </a:ext>
            </a:extLst>
          </p:cNvPr>
          <p:cNvCxnSpPr>
            <a:endCxn id="65" idx="1"/>
          </p:cNvCxnSpPr>
          <p:nvPr/>
        </p:nvCxnSpPr>
        <p:spPr>
          <a:xfrm rot="5400000" flipH="1" flipV="1">
            <a:off x="1956983" y="1522098"/>
            <a:ext cx="362775" cy="279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6C9D7-1B61-B02D-9ED4-A55E731B69C8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2944076" y="1480311"/>
            <a:ext cx="341375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0C9B4FD-E0F6-6B86-46D1-D6BE3B63753A}"/>
              </a:ext>
            </a:extLst>
          </p:cNvPr>
          <p:cNvCxnSpPr>
            <a:stCxn id="9" idx="3"/>
          </p:cNvCxnSpPr>
          <p:nvPr/>
        </p:nvCxnSpPr>
        <p:spPr>
          <a:xfrm flipV="1">
            <a:off x="4126112" y="1209822"/>
            <a:ext cx="413445" cy="276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60737E-E8AA-B84D-8CB1-6F67BC8ABF01}"/>
              </a:ext>
            </a:extLst>
          </p:cNvPr>
          <p:cNvCxnSpPr/>
          <p:nvPr/>
        </p:nvCxnSpPr>
        <p:spPr>
          <a:xfrm>
            <a:off x="6461225" y="1348039"/>
            <a:ext cx="1178724" cy="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7D96F34-3A9F-B18C-6527-B0343D06D436}"/>
              </a:ext>
            </a:extLst>
          </p:cNvPr>
          <p:cNvCxnSpPr>
            <a:stCxn id="2" idx="3"/>
            <a:endCxn id="25" idx="1"/>
          </p:cNvCxnSpPr>
          <p:nvPr/>
        </p:nvCxnSpPr>
        <p:spPr>
          <a:xfrm>
            <a:off x="6461225" y="1578916"/>
            <a:ext cx="1179909" cy="1296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4943F6-51D3-C13B-8074-1506F2C74504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6461225" y="1578916"/>
            <a:ext cx="1178724" cy="2657170"/>
          </a:xfrm>
          <a:prstGeom prst="bentConnector3">
            <a:avLst>
              <a:gd name="adj1" fmla="val 653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5B7CB69-258E-8B7F-197C-180617D28D1D}"/>
              </a:ext>
            </a:extLst>
          </p:cNvPr>
          <p:cNvCxnSpPr/>
          <p:nvPr/>
        </p:nvCxnSpPr>
        <p:spPr>
          <a:xfrm>
            <a:off x="5276271" y="2259951"/>
            <a:ext cx="0" cy="162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8EB7C24-A05D-3E94-F04E-941450E5ACB4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3575670" y="3021951"/>
            <a:ext cx="2172033" cy="648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5EF3800-3151-CF4A-9097-D559465853D9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rot="5400000">
            <a:off x="2638221" y="1018625"/>
            <a:ext cx="1620843" cy="4103498"/>
          </a:xfrm>
          <a:prstGeom prst="bentConnector3">
            <a:avLst>
              <a:gd name="adj1" fmla="val 394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CD8B681D-F928-37C5-34FB-69BFBB98D264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98769" y="1130885"/>
            <a:ext cx="6404663" cy="935577"/>
          </a:xfrm>
          <a:prstGeom prst="curvedConnector4">
            <a:avLst>
              <a:gd name="adj1" fmla="val 18129"/>
              <a:gd name="adj2" fmla="val 156722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D537BB9B-B0F7-6A7A-9CDC-6FEF5A9EB2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3957" y="1864103"/>
            <a:ext cx="5822491" cy="989376"/>
          </a:xfrm>
          <a:prstGeom prst="curvedConnector3">
            <a:avLst>
              <a:gd name="adj1" fmla="val 36326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91466D0-56D3-7BB5-1C39-21403087904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005014" y="2148382"/>
            <a:ext cx="5810249" cy="2065502"/>
          </a:xfrm>
          <a:prstGeom prst="curvedConnector3">
            <a:avLst>
              <a:gd name="adj1" fmla="val 78355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DF56155-6C89-AF79-216A-40A91BF7176F}"/>
              </a:ext>
            </a:extLst>
          </p:cNvPr>
          <p:cNvSpPr/>
          <p:nvPr/>
        </p:nvSpPr>
        <p:spPr>
          <a:xfrm rot="16200000">
            <a:off x="5901989" y="1809401"/>
            <a:ext cx="5134214" cy="202773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DE5989A4-E3D5-9916-6F42-8D56A605AF79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373138" y="3046020"/>
            <a:ext cx="1758770" cy="277418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2C97B2C9-4F28-BD07-8120-051B9BCF3A4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993957" y="1953700"/>
            <a:ext cx="3262945" cy="2456080"/>
          </a:xfrm>
          <a:prstGeom prst="curvedConnector3">
            <a:avLst>
              <a:gd name="adj1" fmla="val 6546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841E86C9-5575-B977-5C20-BD7473C2244E}"/>
              </a:ext>
            </a:extLst>
          </p:cNvPr>
          <p:cNvCxnSpPr>
            <a:stCxn id="6" idx="2"/>
            <a:endCxn id="51" idx="0"/>
          </p:cNvCxnSpPr>
          <p:nvPr/>
        </p:nvCxnSpPr>
        <p:spPr>
          <a:xfrm rot="16200000" flipH="1">
            <a:off x="1606527" y="2107774"/>
            <a:ext cx="1758770" cy="2153910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3301D-189B-2639-A53A-60F5197310D7}"/>
              </a:ext>
            </a:extLst>
          </p:cNvPr>
          <p:cNvSpPr txBox="1"/>
          <p:nvPr/>
        </p:nvSpPr>
        <p:spPr>
          <a:xfrm>
            <a:off x="378373" y="281390"/>
            <a:ext cx="130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Node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7D633F2-7159-821A-5CBA-B23C309C926B}"/>
              </a:ext>
            </a:extLst>
          </p:cNvPr>
          <p:cNvSpPr txBox="1"/>
          <p:nvPr/>
        </p:nvSpPr>
        <p:spPr>
          <a:xfrm>
            <a:off x="7426653" y="261886"/>
            <a:ext cx="186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27222C7-0900-3A82-7292-553980C716E6}"/>
              </a:ext>
            </a:extLst>
          </p:cNvPr>
          <p:cNvSpPr txBox="1"/>
          <p:nvPr/>
        </p:nvSpPr>
        <p:spPr>
          <a:xfrm>
            <a:off x="338813" y="5084653"/>
            <a:ext cx="2016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55C46D7-9018-C69E-9FC8-8CDF28E019CF}"/>
              </a:ext>
            </a:extLst>
          </p:cNvPr>
          <p:cNvSpPr/>
          <p:nvPr/>
        </p:nvSpPr>
        <p:spPr>
          <a:xfrm>
            <a:off x="141890" y="134007"/>
            <a:ext cx="10121462" cy="623526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26E1CED-FBCC-93E1-770F-201780050E9F}"/>
              </a:ext>
            </a:extLst>
          </p:cNvPr>
          <p:cNvSpPr txBox="1"/>
          <p:nvPr/>
        </p:nvSpPr>
        <p:spPr>
          <a:xfrm>
            <a:off x="314326" y="5524863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HPC Support Package API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DB338F1-8F14-750D-852F-CB94A1401944}"/>
              </a:ext>
            </a:extLst>
          </p:cNvPr>
          <p:cNvSpPr txBox="1"/>
          <p:nvPr/>
        </p:nvSpPr>
        <p:spPr>
          <a:xfrm>
            <a:off x="10487025" y="415774"/>
            <a:ext cx="156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 that this is still</a:t>
            </a:r>
          </a:p>
          <a:p>
            <a:r>
              <a:rPr lang="en-US" dirty="0"/>
              <a:t>a tentative plan.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D0B9E52-A462-67AA-186B-2D7AC62A8405}"/>
              </a:ext>
            </a:extLst>
          </p:cNvPr>
          <p:cNvSpPr/>
          <p:nvPr/>
        </p:nvSpPr>
        <p:spPr>
          <a:xfrm>
            <a:off x="10487025" y="415774"/>
            <a:ext cx="1563085" cy="1406443"/>
          </a:xfrm>
          <a:prstGeom prst="rect">
            <a:avLst/>
          </a:prstGeom>
          <a:noFill/>
          <a:ln w="28575">
            <a:solidFill>
              <a:srgbClr val="FF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Lamba, Shashank</dc:creator>
  <cp:lastModifiedBy>Lamba, Shashank</cp:lastModifiedBy>
  <cp:revision>2</cp:revision>
  <dcterms:created xsi:type="dcterms:W3CDTF">2023-10-02T15:49:56Z</dcterms:created>
  <dcterms:modified xsi:type="dcterms:W3CDTF">2023-10-03T13:49:54Z</dcterms:modified>
</cp:coreProperties>
</file>