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0" d="100"/>
          <a:sy n="11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0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42DE-5E01-4599-B0B4-9A0F5A7013D0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764" y="294238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 combination generation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47903" y="294238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Runs on PIC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51475" y="3096521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filter_flag.csv</a:t>
            </a:r>
          </a:p>
          <a:p>
            <a:pPr algn="ctr"/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175668" y="174173"/>
            <a:ext cx="2167144" cy="16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87836" y="41675"/>
            <a:ext cx="1260109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/>
              <a:t>Tgav</a:t>
            </a:r>
            <a:r>
              <a:rPr lang="en-US" sz="1400" b="1" i="1" dirty="0" smtClean="0"/>
              <a:t> filter</a:t>
            </a:r>
            <a:endParaRPr lang="en-US" sz="14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6289967" y="504070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289967" y="937025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89967" y="1387298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filtering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75668" y="2080857"/>
            <a:ext cx="2167144" cy="16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289968" y="1948359"/>
            <a:ext cx="1859723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Land flux filter</a:t>
            </a:r>
            <a:endParaRPr lang="en-US" sz="1400" b="1" i="1" dirty="0"/>
          </a:p>
        </p:txBody>
      </p:sp>
      <p:sp>
        <p:nvSpPr>
          <p:cNvPr id="18" name="Rectangle 17"/>
          <p:cNvSpPr/>
          <p:nvPr/>
        </p:nvSpPr>
        <p:spPr>
          <a:xfrm>
            <a:off x="6289967" y="2410754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289967" y="2843709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289967" y="3293982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filtering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175668" y="3983263"/>
            <a:ext cx="2167144" cy="16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289968" y="3850765"/>
            <a:ext cx="1926688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Carbon growth filter</a:t>
            </a:r>
            <a:endParaRPr lang="en-US" sz="1400" b="1" i="1" dirty="0"/>
          </a:p>
        </p:txBody>
      </p:sp>
      <p:sp>
        <p:nvSpPr>
          <p:cNvPr id="23" name="Rectangle 22"/>
          <p:cNvSpPr/>
          <p:nvPr/>
        </p:nvSpPr>
        <p:spPr>
          <a:xfrm>
            <a:off x="6289967" y="4313160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289967" y="4746115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289967" y="5196388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filtering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997042" y="294238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 results cleanup</a:t>
            </a:r>
          </a:p>
        </p:txBody>
      </p:sp>
      <p:cxnSp>
        <p:nvCxnSpPr>
          <p:cNvPr id="28" name="Straight Arrow Connector 27"/>
          <p:cNvCxnSpPr>
            <a:stCxn id="4" idx="3"/>
            <a:endCxn id="6" idx="1"/>
          </p:cNvCxnSpPr>
          <p:nvPr/>
        </p:nvCxnSpPr>
        <p:spPr>
          <a:xfrm>
            <a:off x="1850186" y="3321642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6" idx="1"/>
          </p:cNvCxnSpPr>
          <p:nvPr/>
        </p:nvCxnSpPr>
        <p:spPr>
          <a:xfrm>
            <a:off x="3599325" y="3321642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8" idx="1"/>
          </p:cNvCxnSpPr>
          <p:nvPr/>
        </p:nvCxnSpPr>
        <p:spPr>
          <a:xfrm flipV="1">
            <a:off x="5348464" y="992878"/>
            <a:ext cx="827204" cy="232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16" idx="1"/>
          </p:cNvCxnSpPr>
          <p:nvPr/>
        </p:nvCxnSpPr>
        <p:spPr>
          <a:xfrm flipV="1">
            <a:off x="5348464" y="2899562"/>
            <a:ext cx="827204" cy="42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21" idx="1"/>
          </p:cNvCxnSpPr>
          <p:nvPr/>
        </p:nvCxnSpPr>
        <p:spPr>
          <a:xfrm>
            <a:off x="5348464" y="3321642"/>
            <a:ext cx="827204" cy="14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7" idx="1"/>
          </p:cNvCxnSpPr>
          <p:nvPr/>
        </p:nvCxnSpPr>
        <p:spPr>
          <a:xfrm>
            <a:off x="8342812" y="992878"/>
            <a:ext cx="1708663" cy="248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7" idx="1"/>
          </p:cNvCxnSpPr>
          <p:nvPr/>
        </p:nvCxnSpPr>
        <p:spPr>
          <a:xfrm>
            <a:off x="8342812" y="2899562"/>
            <a:ext cx="1708663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7" idx="1"/>
          </p:cNvCxnSpPr>
          <p:nvPr/>
        </p:nvCxnSpPr>
        <p:spPr>
          <a:xfrm flipV="1">
            <a:off x="8342812" y="3475774"/>
            <a:ext cx="1708663" cy="132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02217" y="2757258"/>
            <a:ext cx="5262559" cy="2869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6175668" y="5950609"/>
            <a:ext cx="2167144" cy="82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6333513" y="5818111"/>
            <a:ext cx="1859723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Many other filters</a:t>
            </a:r>
            <a:endParaRPr lang="en-US" sz="1400" b="1" i="1" dirty="0"/>
          </a:p>
        </p:txBody>
      </p:sp>
      <p:sp>
        <p:nvSpPr>
          <p:cNvPr id="46" name="Rectangle 45"/>
          <p:cNvSpPr/>
          <p:nvPr/>
        </p:nvSpPr>
        <p:spPr>
          <a:xfrm>
            <a:off x="6283386" y="6245986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…</a:t>
            </a:r>
            <a:endParaRPr lang="en-US" sz="1400" b="1" dirty="0"/>
          </a:p>
        </p:txBody>
      </p:sp>
      <p:cxnSp>
        <p:nvCxnSpPr>
          <p:cNvPr id="27" name="Straight Arrow Connector 26"/>
          <p:cNvCxnSpPr>
            <a:stCxn id="26" idx="3"/>
            <a:endCxn id="43" idx="1"/>
          </p:cNvCxnSpPr>
          <p:nvPr/>
        </p:nvCxnSpPr>
        <p:spPr>
          <a:xfrm>
            <a:off x="5348464" y="3321642"/>
            <a:ext cx="827204" cy="304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3" idx="3"/>
            <a:endCxn id="7" idx="1"/>
          </p:cNvCxnSpPr>
          <p:nvPr/>
        </p:nvCxnSpPr>
        <p:spPr>
          <a:xfrm flipV="1">
            <a:off x="8342812" y="3475774"/>
            <a:ext cx="1708663" cy="288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1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Leyang</dc:creator>
  <cp:lastModifiedBy>Feng, Leyang</cp:lastModifiedBy>
  <cp:revision>5</cp:revision>
  <dcterms:created xsi:type="dcterms:W3CDTF">2018-01-16T16:31:12Z</dcterms:created>
  <dcterms:modified xsi:type="dcterms:W3CDTF">2018-01-25T18:57:07Z</dcterms:modified>
</cp:coreProperties>
</file>