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939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6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0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8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42DE-5E01-4599-B0B4-9A0F5A7013D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3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650" y="1987807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Parameter combination generation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2789" y="1987807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Runs on PIC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7192" y="-108555"/>
            <a:ext cx="2167144" cy="1558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458199" y="-83195"/>
            <a:ext cx="1260109" cy="252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Tgav </a:t>
            </a:r>
            <a:endParaRPr lang="en-US" sz="1400" b="1" i="1" dirty="0"/>
          </a:p>
        </p:txBody>
      </p:sp>
      <p:sp>
        <p:nvSpPr>
          <p:cNvPr id="10" name="Rectangle 9"/>
          <p:cNvSpPr/>
          <p:nvPr/>
        </p:nvSpPr>
        <p:spPr>
          <a:xfrm>
            <a:off x="6141553" y="175761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observations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131491" y="529719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hector runs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154460" y="1850339"/>
            <a:ext cx="1351422" cy="104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 results </a:t>
            </a:r>
            <a:r>
              <a:rPr lang="en-US" sz="1400" dirty="0" smtClean="0"/>
              <a:t>cleanup and parse out by variable</a:t>
            </a:r>
            <a:endParaRPr lang="en-US" sz="1400" dirty="0" smtClean="0"/>
          </a:p>
        </p:txBody>
      </p:sp>
      <p:cxnSp>
        <p:nvCxnSpPr>
          <p:cNvPr id="28" name="Straight Arrow Connector 27"/>
          <p:cNvCxnSpPr>
            <a:stCxn id="4" idx="3"/>
            <a:endCxn id="6" idx="1"/>
          </p:cNvCxnSpPr>
          <p:nvPr/>
        </p:nvCxnSpPr>
        <p:spPr>
          <a:xfrm>
            <a:off x="2005072" y="2367060"/>
            <a:ext cx="3977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3650" y="-755474"/>
            <a:ext cx="946141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1 : </a:t>
            </a:r>
            <a:r>
              <a:rPr lang="en-US" dirty="0" smtClean="0"/>
              <a:t>Stand Alone Hector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53650" y="5109766"/>
            <a:ext cx="946141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2 : </a:t>
            </a:r>
            <a:r>
              <a:rPr lang="en-US" dirty="0" smtClean="0"/>
              <a:t>Hector-GCAM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131491" y="878230"/>
            <a:ext cx="1926689" cy="48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D metric input table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6023325" y="1591423"/>
            <a:ext cx="2167144" cy="1558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6464332" y="1618558"/>
            <a:ext cx="1260109" cy="252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/>
              <a:t>NPP</a:t>
            </a:r>
            <a:r>
              <a:rPr lang="en-US" sz="1400" b="1" i="1" dirty="0" smtClean="0"/>
              <a:t> </a:t>
            </a:r>
            <a:endParaRPr lang="en-US" sz="1400" b="1" i="1" dirty="0"/>
          </a:p>
        </p:txBody>
      </p:sp>
      <p:sp>
        <p:nvSpPr>
          <p:cNvPr id="82" name="Rectangle 81"/>
          <p:cNvSpPr/>
          <p:nvPr/>
        </p:nvSpPr>
        <p:spPr>
          <a:xfrm>
            <a:off x="6147686" y="1875739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observations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6137624" y="2229697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hector runs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6137624" y="2578208"/>
            <a:ext cx="1926689" cy="48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D metric input table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6017192" y="3303632"/>
            <a:ext cx="2167144" cy="1558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86" name="Rectangle 85"/>
          <p:cNvSpPr/>
          <p:nvPr/>
        </p:nvSpPr>
        <p:spPr>
          <a:xfrm>
            <a:off x="6025459" y="3329835"/>
            <a:ext cx="2158877" cy="258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Other </a:t>
            </a:r>
            <a:r>
              <a:rPr lang="en-US" sz="1400" b="1" i="1" dirty="0" err="1" smtClean="0"/>
              <a:t>Obs</a:t>
            </a:r>
            <a:r>
              <a:rPr lang="en-US" sz="1400" b="1" i="1" dirty="0" smtClean="0"/>
              <a:t> Product ...</a:t>
            </a:r>
            <a:endParaRPr lang="en-US" sz="1400" b="1" i="1" dirty="0"/>
          </a:p>
        </p:txBody>
      </p:sp>
      <p:sp>
        <p:nvSpPr>
          <p:cNvPr id="87" name="Rectangle 86"/>
          <p:cNvSpPr/>
          <p:nvPr/>
        </p:nvSpPr>
        <p:spPr>
          <a:xfrm>
            <a:off x="6141553" y="3587948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observations</a:t>
            </a:r>
            <a:endParaRPr lang="en-US" sz="1400" dirty="0"/>
          </a:p>
        </p:txBody>
      </p:sp>
      <p:sp>
        <p:nvSpPr>
          <p:cNvPr id="88" name="Rectangle 87"/>
          <p:cNvSpPr/>
          <p:nvPr/>
        </p:nvSpPr>
        <p:spPr>
          <a:xfrm>
            <a:off x="6131491" y="3941906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hector runs</a:t>
            </a:r>
            <a:endParaRPr lang="en-US" sz="1400" dirty="0"/>
          </a:p>
        </p:txBody>
      </p:sp>
      <p:sp>
        <p:nvSpPr>
          <p:cNvPr id="89" name="Rectangle 88"/>
          <p:cNvSpPr/>
          <p:nvPr/>
        </p:nvSpPr>
        <p:spPr>
          <a:xfrm>
            <a:off x="6131491" y="4290417"/>
            <a:ext cx="1926689" cy="48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D metric input table</a:t>
            </a:r>
            <a:endParaRPr lang="en-US" sz="1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756743" y="2376596"/>
            <a:ext cx="3977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6" idx="3"/>
            <a:endCxn id="8" idx="1"/>
          </p:cNvCxnSpPr>
          <p:nvPr/>
        </p:nvCxnSpPr>
        <p:spPr>
          <a:xfrm flipV="1">
            <a:off x="5505882" y="670798"/>
            <a:ext cx="511310" cy="1699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3"/>
            <a:endCxn id="80" idx="1"/>
          </p:cNvCxnSpPr>
          <p:nvPr/>
        </p:nvCxnSpPr>
        <p:spPr>
          <a:xfrm>
            <a:off x="5505882" y="2370776"/>
            <a:ext cx="5174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6" idx="3"/>
            <a:endCxn id="85" idx="1"/>
          </p:cNvCxnSpPr>
          <p:nvPr/>
        </p:nvCxnSpPr>
        <p:spPr>
          <a:xfrm>
            <a:off x="5505882" y="2370776"/>
            <a:ext cx="511310" cy="171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6" idx="1"/>
          </p:cNvCxnSpPr>
          <p:nvPr/>
        </p:nvCxnSpPr>
        <p:spPr>
          <a:xfrm flipV="1">
            <a:off x="8206831" y="2376596"/>
            <a:ext cx="556810" cy="6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763641" y="1856159"/>
            <a:ext cx="1351422" cy="104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Calculate </a:t>
            </a:r>
            <a:r>
              <a:rPr lang="en-US" sz="1400" dirty="0" err="1" smtClean="0"/>
              <a:t>Dn</a:t>
            </a:r>
            <a:r>
              <a:rPr lang="en-US" sz="1400" dirty="0" smtClean="0"/>
              <a:t> and Dc metrics</a:t>
            </a:r>
            <a:endParaRPr lang="en-US" sz="1400" dirty="0" smtClean="0"/>
          </a:p>
        </p:txBody>
      </p:sp>
      <p:cxnSp>
        <p:nvCxnSpPr>
          <p:cNvPr id="117" name="Straight Arrow Connector 116"/>
          <p:cNvCxnSpPr>
            <a:stCxn id="8" idx="3"/>
            <a:endCxn id="116" idx="1"/>
          </p:cNvCxnSpPr>
          <p:nvPr/>
        </p:nvCxnSpPr>
        <p:spPr>
          <a:xfrm>
            <a:off x="8184336" y="670798"/>
            <a:ext cx="579305" cy="170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5" idx="3"/>
            <a:endCxn id="116" idx="1"/>
          </p:cNvCxnSpPr>
          <p:nvPr/>
        </p:nvCxnSpPr>
        <p:spPr>
          <a:xfrm flipV="1">
            <a:off x="8184336" y="2376596"/>
            <a:ext cx="579305" cy="1706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53650" y="8061915"/>
            <a:ext cx="1351422" cy="104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Hector Param</a:t>
            </a:r>
            <a:r>
              <a:rPr lang="en-US" sz="1400" dirty="0" smtClean="0"/>
              <a:t>eter Sets</a:t>
            </a:r>
            <a:endParaRPr lang="en-US" sz="1400" dirty="0" smtClean="0"/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2005072" y="8604684"/>
            <a:ext cx="3977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2421068" y="8225431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Hector-GCAM</a:t>
            </a:r>
            <a:endParaRPr lang="en-US" sz="1400" dirty="0" smtClean="0"/>
          </a:p>
        </p:txBody>
      </p:sp>
      <p:sp>
        <p:nvSpPr>
          <p:cNvPr id="140" name="Rectangle 139"/>
          <p:cNvSpPr/>
          <p:nvPr/>
        </p:nvSpPr>
        <p:spPr>
          <a:xfrm>
            <a:off x="4154460" y="8203099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…..</a:t>
            </a:r>
            <a:endParaRPr lang="en-US" sz="1400" dirty="0" smtClean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3772490" y="8604683"/>
            <a:ext cx="3977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1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71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Feng, Leyang</dc:creator>
  <cp:lastModifiedBy>Dorheim, Kalyn R</cp:lastModifiedBy>
  <cp:revision>14</cp:revision>
  <dcterms:created xsi:type="dcterms:W3CDTF">2018-01-16T16:31:12Z</dcterms:created>
  <dcterms:modified xsi:type="dcterms:W3CDTF">2018-05-31T19:47:56Z</dcterms:modified>
</cp:coreProperties>
</file>