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F42DE-5E01-4599-B0B4-9A0F5A7013D0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629E3-D2B9-46FA-A503-A176511D2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300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F42DE-5E01-4599-B0B4-9A0F5A7013D0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629E3-D2B9-46FA-A503-A176511D2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200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F42DE-5E01-4599-B0B4-9A0F5A7013D0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629E3-D2B9-46FA-A503-A176511D2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586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F42DE-5E01-4599-B0B4-9A0F5A7013D0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629E3-D2B9-46FA-A503-A176511D2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236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F42DE-5E01-4599-B0B4-9A0F5A7013D0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629E3-D2B9-46FA-A503-A176511D2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662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F42DE-5E01-4599-B0B4-9A0F5A7013D0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629E3-D2B9-46FA-A503-A176511D2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301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F42DE-5E01-4599-B0B4-9A0F5A7013D0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629E3-D2B9-46FA-A503-A176511D2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483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F42DE-5E01-4599-B0B4-9A0F5A7013D0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629E3-D2B9-46FA-A503-A176511D2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783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F42DE-5E01-4599-B0B4-9A0F5A7013D0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629E3-D2B9-46FA-A503-A176511D2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009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F42DE-5E01-4599-B0B4-9A0F5A7013D0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629E3-D2B9-46FA-A503-A176511D2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389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F42DE-5E01-4599-B0B4-9A0F5A7013D0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629E3-D2B9-46FA-A503-A176511D2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499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F42DE-5E01-4599-B0B4-9A0F5A7013D0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629E3-D2B9-46FA-A503-A176511D2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335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98763" y="2828059"/>
            <a:ext cx="1537855" cy="872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Parameter combination generation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2247902" y="2828059"/>
            <a:ext cx="1537855" cy="872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Runs on PIC</a:t>
            </a:r>
          </a:p>
        </p:txBody>
      </p:sp>
      <p:sp>
        <p:nvSpPr>
          <p:cNvPr id="7" name="Rectangle 6"/>
          <p:cNvSpPr/>
          <p:nvPr/>
        </p:nvSpPr>
        <p:spPr>
          <a:xfrm>
            <a:off x="10051474" y="2982191"/>
            <a:ext cx="1537855" cy="872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filter_flag.csv</a:t>
            </a:r>
          </a:p>
          <a:p>
            <a:pPr algn="ctr"/>
            <a:endParaRPr lang="en-US" dirty="0" smtClean="0"/>
          </a:p>
        </p:txBody>
      </p:sp>
      <p:sp>
        <p:nvSpPr>
          <p:cNvPr id="8" name="Rectangle 7"/>
          <p:cNvSpPr/>
          <p:nvPr/>
        </p:nvSpPr>
        <p:spPr>
          <a:xfrm>
            <a:off x="6175667" y="214745"/>
            <a:ext cx="2466109" cy="1884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9" name="Rectangle 8"/>
          <p:cNvSpPr/>
          <p:nvPr/>
        </p:nvSpPr>
        <p:spPr>
          <a:xfrm>
            <a:off x="6587836" y="290946"/>
            <a:ext cx="1433945" cy="2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Tgav</a:t>
            </a:r>
            <a:r>
              <a:rPr lang="en-US" dirty="0" smtClean="0"/>
              <a:t> filter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289967" y="753341"/>
            <a:ext cx="2192482" cy="2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 observations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289967" y="1186296"/>
            <a:ext cx="2192482" cy="2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 hector runs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289967" y="1636569"/>
            <a:ext cx="2192482" cy="2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Perform filtering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175667" y="2434936"/>
            <a:ext cx="2466109" cy="1884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7" name="Rectangle 16"/>
          <p:cNvSpPr/>
          <p:nvPr/>
        </p:nvSpPr>
        <p:spPr>
          <a:xfrm>
            <a:off x="6289968" y="2511137"/>
            <a:ext cx="2116278" cy="2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Land flux filter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289967" y="2973532"/>
            <a:ext cx="2192482" cy="2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 observations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289967" y="3406487"/>
            <a:ext cx="2192482" cy="2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 hector runs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6289967" y="3856760"/>
            <a:ext cx="2192482" cy="2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Perform filtering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6175667" y="4655127"/>
            <a:ext cx="2466109" cy="1884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2" name="Rectangle 21"/>
          <p:cNvSpPr/>
          <p:nvPr/>
        </p:nvSpPr>
        <p:spPr>
          <a:xfrm>
            <a:off x="6289968" y="4731328"/>
            <a:ext cx="2116278" cy="2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Carbon growth filter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6289967" y="5193723"/>
            <a:ext cx="2192482" cy="2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 observations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6289967" y="5626678"/>
            <a:ext cx="2192482" cy="2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 hector runs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289967" y="6076951"/>
            <a:ext cx="2192482" cy="2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Perform filtering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3997041" y="2828059"/>
            <a:ext cx="1537855" cy="872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Run results cleanup</a:t>
            </a:r>
            <a:endParaRPr lang="en-US" dirty="0" smtClean="0"/>
          </a:p>
        </p:txBody>
      </p:sp>
      <p:cxnSp>
        <p:nvCxnSpPr>
          <p:cNvPr id="28" name="Straight Arrow Connector 27"/>
          <p:cNvCxnSpPr>
            <a:stCxn id="4" idx="3"/>
            <a:endCxn id="6" idx="1"/>
          </p:cNvCxnSpPr>
          <p:nvPr/>
        </p:nvCxnSpPr>
        <p:spPr>
          <a:xfrm>
            <a:off x="2036618" y="3264477"/>
            <a:ext cx="2112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3"/>
            <a:endCxn id="26" idx="1"/>
          </p:cNvCxnSpPr>
          <p:nvPr/>
        </p:nvCxnSpPr>
        <p:spPr>
          <a:xfrm>
            <a:off x="3785757" y="3264477"/>
            <a:ext cx="2112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6" idx="3"/>
            <a:endCxn id="8" idx="1"/>
          </p:cNvCxnSpPr>
          <p:nvPr/>
        </p:nvCxnSpPr>
        <p:spPr>
          <a:xfrm flipV="1">
            <a:off x="5534896" y="1156855"/>
            <a:ext cx="640771" cy="2107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6" idx="3"/>
            <a:endCxn id="16" idx="1"/>
          </p:cNvCxnSpPr>
          <p:nvPr/>
        </p:nvCxnSpPr>
        <p:spPr>
          <a:xfrm>
            <a:off x="5534896" y="3264477"/>
            <a:ext cx="640771" cy="112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6" idx="3"/>
            <a:endCxn id="21" idx="1"/>
          </p:cNvCxnSpPr>
          <p:nvPr/>
        </p:nvCxnSpPr>
        <p:spPr>
          <a:xfrm>
            <a:off x="5534896" y="3264477"/>
            <a:ext cx="640771" cy="2332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8" idx="3"/>
            <a:endCxn id="7" idx="1"/>
          </p:cNvCxnSpPr>
          <p:nvPr/>
        </p:nvCxnSpPr>
        <p:spPr>
          <a:xfrm>
            <a:off x="8641776" y="1156855"/>
            <a:ext cx="1409698" cy="2261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6" idx="3"/>
            <a:endCxn id="7" idx="1"/>
          </p:cNvCxnSpPr>
          <p:nvPr/>
        </p:nvCxnSpPr>
        <p:spPr>
          <a:xfrm>
            <a:off x="8641776" y="3377046"/>
            <a:ext cx="1409698" cy="41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1" idx="3"/>
            <a:endCxn id="7" idx="1"/>
          </p:cNvCxnSpPr>
          <p:nvPr/>
        </p:nvCxnSpPr>
        <p:spPr>
          <a:xfrm flipV="1">
            <a:off x="8641776" y="3418609"/>
            <a:ext cx="1409698" cy="2178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8013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39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PNNL IM Services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Feng, Leyang</dc:creator>
  <cp:lastModifiedBy>Feng, Leyang</cp:lastModifiedBy>
  <cp:revision>2</cp:revision>
  <dcterms:created xsi:type="dcterms:W3CDTF">2018-01-16T16:31:12Z</dcterms:created>
  <dcterms:modified xsi:type="dcterms:W3CDTF">2018-01-16T16:38:17Z</dcterms:modified>
</cp:coreProperties>
</file>