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3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42DE-5E01-4599-B0B4-9A0F5A7013D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64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combination generation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7903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Runs on PIC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1475" y="3096521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filter_flag.csv</a:t>
            </a:r>
          </a:p>
          <a:p>
            <a:pPr algn="ctr"/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175668" y="174173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87836" y="41675"/>
            <a:ext cx="1260109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/>
              <a:t>Tgav</a:t>
            </a:r>
            <a:r>
              <a:rPr lang="en-US" sz="1400" b="1" i="1" dirty="0" smtClean="0"/>
              <a:t> filter</a:t>
            </a:r>
            <a:endParaRPr lang="en-US" sz="14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6289967" y="504070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289967" y="937025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89967" y="1387298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75668" y="2080857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289968" y="1948359"/>
            <a:ext cx="1859723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Land flux filter</a:t>
            </a:r>
            <a:endParaRPr lang="en-US" sz="1400" b="1" i="1" dirty="0"/>
          </a:p>
        </p:txBody>
      </p:sp>
      <p:sp>
        <p:nvSpPr>
          <p:cNvPr id="18" name="Rectangle 17"/>
          <p:cNvSpPr/>
          <p:nvPr/>
        </p:nvSpPr>
        <p:spPr>
          <a:xfrm>
            <a:off x="6289967" y="2410754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289967" y="2843709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289967" y="3293982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175668" y="3983263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289968" y="3850765"/>
            <a:ext cx="1926688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Carbon growth filter</a:t>
            </a:r>
            <a:endParaRPr lang="en-US" sz="1400" b="1" i="1" dirty="0"/>
          </a:p>
        </p:txBody>
      </p:sp>
      <p:sp>
        <p:nvSpPr>
          <p:cNvPr id="23" name="Rectangle 22"/>
          <p:cNvSpPr/>
          <p:nvPr/>
        </p:nvSpPr>
        <p:spPr>
          <a:xfrm>
            <a:off x="6289967" y="4313160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289967" y="4746115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289967" y="5196388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97042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 results cleanup</a:t>
            </a:r>
          </a:p>
        </p:txBody>
      </p:sp>
      <p:cxnSp>
        <p:nvCxnSpPr>
          <p:cNvPr id="28" name="Straight Arrow Connector 27"/>
          <p:cNvCxnSpPr>
            <a:stCxn id="4" idx="3"/>
            <a:endCxn id="6" idx="1"/>
          </p:cNvCxnSpPr>
          <p:nvPr/>
        </p:nvCxnSpPr>
        <p:spPr>
          <a:xfrm>
            <a:off x="1850186" y="3321642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6" idx="1"/>
          </p:cNvCxnSpPr>
          <p:nvPr/>
        </p:nvCxnSpPr>
        <p:spPr>
          <a:xfrm>
            <a:off x="3599325" y="3321642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8" idx="1"/>
          </p:cNvCxnSpPr>
          <p:nvPr/>
        </p:nvCxnSpPr>
        <p:spPr>
          <a:xfrm flipV="1">
            <a:off x="5348464" y="992878"/>
            <a:ext cx="827204" cy="232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16" idx="1"/>
          </p:cNvCxnSpPr>
          <p:nvPr/>
        </p:nvCxnSpPr>
        <p:spPr>
          <a:xfrm flipV="1">
            <a:off x="5348464" y="2899562"/>
            <a:ext cx="827204" cy="42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21" idx="1"/>
          </p:cNvCxnSpPr>
          <p:nvPr/>
        </p:nvCxnSpPr>
        <p:spPr>
          <a:xfrm>
            <a:off x="5348464" y="3321642"/>
            <a:ext cx="827204" cy="14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7" idx="1"/>
          </p:cNvCxnSpPr>
          <p:nvPr/>
        </p:nvCxnSpPr>
        <p:spPr>
          <a:xfrm>
            <a:off x="8342812" y="992878"/>
            <a:ext cx="1708663" cy="248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7" idx="1"/>
          </p:cNvCxnSpPr>
          <p:nvPr/>
        </p:nvCxnSpPr>
        <p:spPr>
          <a:xfrm>
            <a:off x="8342812" y="2899562"/>
            <a:ext cx="1708663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7" idx="1"/>
          </p:cNvCxnSpPr>
          <p:nvPr/>
        </p:nvCxnSpPr>
        <p:spPr>
          <a:xfrm flipV="1">
            <a:off x="8342812" y="3475774"/>
            <a:ext cx="1708663" cy="132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75668" y="5950609"/>
            <a:ext cx="2167144" cy="82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6333513" y="5818111"/>
            <a:ext cx="1859723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Many other filters</a:t>
            </a:r>
            <a:endParaRPr lang="en-US" sz="1400" b="1" i="1" dirty="0"/>
          </a:p>
        </p:txBody>
      </p:sp>
      <p:sp>
        <p:nvSpPr>
          <p:cNvPr id="46" name="Rectangle 45"/>
          <p:cNvSpPr/>
          <p:nvPr/>
        </p:nvSpPr>
        <p:spPr>
          <a:xfrm>
            <a:off x="6283386" y="6245986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…</a:t>
            </a:r>
            <a:endParaRPr lang="en-US" sz="1400" b="1" dirty="0"/>
          </a:p>
        </p:txBody>
      </p:sp>
      <p:cxnSp>
        <p:nvCxnSpPr>
          <p:cNvPr id="27" name="Straight Arrow Connector 26"/>
          <p:cNvCxnSpPr>
            <a:stCxn id="26" idx="3"/>
            <a:endCxn id="43" idx="1"/>
          </p:cNvCxnSpPr>
          <p:nvPr/>
        </p:nvCxnSpPr>
        <p:spPr>
          <a:xfrm>
            <a:off x="5348464" y="3321642"/>
            <a:ext cx="827204" cy="304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3" idx="3"/>
            <a:endCxn id="7" idx="1"/>
          </p:cNvCxnSpPr>
          <p:nvPr/>
        </p:nvCxnSpPr>
        <p:spPr>
          <a:xfrm flipV="1">
            <a:off x="8342812" y="3475774"/>
            <a:ext cx="1708663" cy="288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682453" y="3031192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hector-gcam results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329261" y="3418388"/>
            <a:ext cx="573172" cy="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3"/>
          </p:cNvCxnSpPr>
          <p:nvPr/>
        </p:nvCxnSpPr>
        <p:spPr>
          <a:xfrm>
            <a:off x="11402897" y="3475774"/>
            <a:ext cx="57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253855" y="3410445"/>
            <a:ext cx="43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976069" y="2782618"/>
            <a:ext cx="2353192" cy="138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</a:t>
            </a:r>
            <a:r>
              <a:rPr lang="en-US" sz="1400" dirty="0" smtClean="0"/>
              <a:t>Hector </a:t>
            </a:r>
            <a:r>
              <a:rPr lang="en-US" sz="1400" dirty="0" err="1" smtClean="0"/>
              <a:t>params</a:t>
            </a:r>
            <a:r>
              <a:rPr lang="en-US" sz="1400" dirty="0" smtClean="0"/>
              <a:t> to use in Hector GCAM</a:t>
            </a:r>
          </a:p>
          <a:p>
            <a:pPr algn="ctr"/>
            <a:endParaRPr lang="en-US" sz="14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4902433" y="2717291"/>
            <a:ext cx="1351422" cy="138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and run GCAM with new hector </a:t>
            </a:r>
            <a:r>
              <a:rPr lang="en-US" sz="1400" dirty="0" err="1" smtClean="0"/>
              <a:t>inis</a:t>
            </a:r>
            <a:endParaRPr lang="en-US" sz="1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8763" y="-783561"/>
            <a:ext cx="10904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1 : stand alone hector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1976069" y="-783561"/>
            <a:ext cx="10904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2 : hector-gcam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1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73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Leyang</dc:creator>
  <cp:lastModifiedBy>Dorheim, Kalyn R</cp:lastModifiedBy>
  <cp:revision>7</cp:revision>
  <dcterms:created xsi:type="dcterms:W3CDTF">2018-01-16T16:31:12Z</dcterms:created>
  <dcterms:modified xsi:type="dcterms:W3CDTF">2018-03-15T14:53:32Z</dcterms:modified>
</cp:coreProperties>
</file>