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384C-9CAB-45BF-A3D3-6FFC0309C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6140-A246-487D-884E-21DA36AAA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1E50B-BD92-414C-B107-411AAD6F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C7FD-FA80-4160-AC3D-BD29795945C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20153-53A7-4CC6-B13D-6755F134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47C81-B721-40D0-9898-6665C48D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BA85-4FAE-436A-A0AA-0F138868B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5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112D-6731-4DE6-A965-079DA71E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3F41C-90BC-4B37-8C18-B374B98AC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5C756-9103-4D64-82C9-57377D01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C7FD-FA80-4160-AC3D-BD29795945C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153DB-6FEF-4ECB-8CDD-AF5D2953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87448-B1A3-4BD3-9345-AF2252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BA85-4FAE-436A-A0AA-0F138868B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0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1B91A-241A-483B-993E-90EE9B151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1559F-6D27-46FA-95FA-74C5D16D2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48260-5C3B-4342-9015-27E5C7F5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C7FD-FA80-4160-AC3D-BD29795945C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89974-2CB8-4005-A626-8F1F735E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74085-03D8-4E1D-A8FD-5D2E96BD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BA85-4FAE-436A-A0AA-0F138868B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8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AAC7-9BFA-48B4-A676-70CBE452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3867A-92E1-413E-AFD7-EF8E73F4E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4C494-43C0-4889-B824-B2C06891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C7FD-FA80-4160-AC3D-BD29795945C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AD04A-6C61-4466-BC03-D776A53B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BEC65-4854-4DCD-86DC-C5530CBD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BA85-4FAE-436A-A0AA-0F138868B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3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D4D6-86DD-4DF1-8954-5AFC166A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BA2E-CD9D-4E86-ABE4-61D50C4B3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EC260-6D34-41E5-8A6E-7F90C8A9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C7FD-FA80-4160-AC3D-BD29795945C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C3CA5-259A-4281-A56C-C43C5AB2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26213-C7CB-4138-A237-A31F367E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BA85-4FAE-436A-A0AA-0F138868B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41A-A49A-4AB9-BD42-F32F13A0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0B5C-6514-4B60-865B-A107D4162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61B3C-836F-44CC-BDEC-8B4D83B67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A2642-806A-40BA-8AE1-57C0B3C5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C7FD-FA80-4160-AC3D-BD29795945C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01FD0-8E61-4654-802C-68EC6F24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7003A-149C-4C9C-A74C-581150F7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BA85-4FAE-436A-A0AA-0F138868B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3565-F552-4136-90FB-2B35E813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34960-7142-40D7-B90F-DF7548F93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483A-CA10-43FC-BB79-BAEADA7D2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D848D-17EC-4E6F-AAEF-1F7347871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D8193-92AF-46F7-8B69-99181641F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F7854-BBE6-4129-8858-96C61311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C7FD-FA80-4160-AC3D-BD29795945C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C4A402-975A-4EC1-917D-B928C35A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49CE6-A525-4067-BC7C-153F70A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BA85-4FAE-436A-A0AA-0F138868B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7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4222-92D1-43EC-9F94-2D74BBAB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E031B-96D9-4E2E-8A82-2067FC7C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C7FD-FA80-4160-AC3D-BD29795945C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476B7-98FB-4595-9ED2-06E592FF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361B2-8645-4891-9A76-E800C859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BA85-4FAE-436A-A0AA-0F138868B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7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62961-6A95-4B36-8BAB-1869A6FE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C7FD-FA80-4160-AC3D-BD29795945C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69603-1592-4AD2-8E56-7D05C5F3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B9584-C03D-47A3-BD76-F0710576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BA85-4FAE-436A-A0AA-0F138868B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0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4805-B65B-4F11-A3CD-21E121F7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F56F-5712-411A-81A4-A666F2489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22A98-A6C7-4114-92CF-FD1848AED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0371-DEE2-434F-8F74-71CB9D06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C7FD-FA80-4160-AC3D-BD29795945C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53125-4847-4DF8-B0BC-74ACFD32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81A2A-367F-4EB6-99FF-BC3899C7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BA85-4FAE-436A-A0AA-0F138868B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3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26A6-3495-43F7-B517-083AB330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DB12D-99B8-4A0E-A97D-10054BA6D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AD2F4-5F77-4878-93FD-822C747D9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8CA4F-97C1-452A-A73D-ADB6D522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C7FD-FA80-4160-AC3D-BD29795945C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9ED43-9204-4AB1-A8BB-BBFE4375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87D8D-8AB1-4F84-B37F-5C402B02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BA85-4FAE-436A-A0AA-0F138868B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1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33677-7AD5-4A09-99E7-3EF617D6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5417F-8966-4BEE-AE44-99485F82B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00285-8B1D-49BF-A2D4-7105A9C9F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BC7FD-FA80-4160-AC3D-BD29795945C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C6AA9-3935-4F46-A15D-04601D146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3F453-8EEE-4E95-A2C7-A9A4F7C04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ABA85-4FAE-436A-A0AA-0F138868B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235D6F-5F0D-48DF-A0A0-183D117F0FA4}"/>
              </a:ext>
            </a:extLst>
          </p:cNvPr>
          <p:cNvSpPr/>
          <p:nvPr/>
        </p:nvSpPr>
        <p:spPr>
          <a:xfrm>
            <a:off x="284010" y="541177"/>
            <a:ext cx="5696912" cy="3382346"/>
          </a:xfrm>
          <a:prstGeom prst="roundRect">
            <a:avLst>
              <a:gd name="adj" fmla="val 2564"/>
            </a:avLst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98552D-33F6-46E8-926A-EA19B47654CA}"/>
              </a:ext>
            </a:extLst>
          </p:cNvPr>
          <p:cNvSpPr/>
          <p:nvPr/>
        </p:nvSpPr>
        <p:spPr>
          <a:xfrm>
            <a:off x="7107187" y="2104054"/>
            <a:ext cx="4595326" cy="1819468"/>
          </a:xfrm>
          <a:prstGeom prst="roundRect">
            <a:avLst>
              <a:gd name="adj" fmla="val 6731"/>
            </a:avLst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 Global Climate Models (GCMs)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GFDL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HADGEM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IPSL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MIROC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NORESM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DB8A28-4EDB-4201-A7F8-1A83136DA754}"/>
              </a:ext>
            </a:extLst>
          </p:cNvPr>
          <p:cNvSpPr/>
          <p:nvPr/>
        </p:nvSpPr>
        <p:spPr>
          <a:xfrm>
            <a:off x="5537721" y="5120015"/>
            <a:ext cx="2037348" cy="589548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75 Scenarios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C5E2240-5150-4E06-AF2C-10FFEC83C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639809"/>
              </p:ext>
            </p:extLst>
          </p:nvPr>
        </p:nvGraphicFramePr>
        <p:xfrm>
          <a:off x="571759" y="1429347"/>
          <a:ext cx="4965960" cy="207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090">
                  <a:extLst>
                    <a:ext uri="{9D8B030D-6E8A-4147-A177-3AD203B41FA5}">
                      <a16:colId xmlns:a16="http://schemas.microsoft.com/office/drawing/2014/main" val="1474109674"/>
                    </a:ext>
                  </a:extLst>
                </a:gridCol>
                <a:gridCol w="775374">
                  <a:extLst>
                    <a:ext uri="{9D8B030D-6E8A-4147-A177-3AD203B41FA5}">
                      <a16:colId xmlns:a16="http://schemas.microsoft.com/office/drawing/2014/main" val="2043800789"/>
                    </a:ext>
                  </a:extLst>
                </a:gridCol>
                <a:gridCol w="775374">
                  <a:extLst>
                    <a:ext uri="{9D8B030D-6E8A-4147-A177-3AD203B41FA5}">
                      <a16:colId xmlns:a16="http://schemas.microsoft.com/office/drawing/2014/main" val="912480178"/>
                    </a:ext>
                  </a:extLst>
                </a:gridCol>
                <a:gridCol w="775374">
                  <a:extLst>
                    <a:ext uri="{9D8B030D-6E8A-4147-A177-3AD203B41FA5}">
                      <a16:colId xmlns:a16="http://schemas.microsoft.com/office/drawing/2014/main" val="1781754135"/>
                    </a:ext>
                  </a:extLst>
                </a:gridCol>
                <a:gridCol w="775374">
                  <a:extLst>
                    <a:ext uri="{9D8B030D-6E8A-4147-A177-3AD203B41FA5}">
                      <a16:colId xmlns:a16="http://schemas.microsoft.com/office/drawing/2014/main" val="2806145384"/>
                    </a:ext>
                  </a:extLst>
                </a:gridCol>
                <a:gridCol w="775374">
                  <a:extLst>
                    <a:ext uri="{9D8B030D-6E8A-4147-A177-3AD203B41FA5}">
                      <a16:colId xmlns:a16="http://schemas.microsoft.com/office/drawing/2014/main" val="3837859012"/>
                    </a:ext>
                  </a:extLst>
                </a:gridCol>
              </a:tblGrid>
              <a:tr h="2629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944536"/>
                  </a:ext>
                </a:extLst>
              </a:tr>
              <a:tr h="427310">
                <a:tc>
                  <a:txBody>
                    <a:bodyPr/>
                    <a:lstStyle/>
                    <a:p>
                      <a:r>
                        <a:rPr lang="en-US" dirty="0"/>
                        <a:t>RCP2.6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475259"/>
                  </a:ext>
                </a:extLst>
              </a:tr>
              <a:tr h="427310">
                <a:tc>
                  <a:txBody>
                    <a:bodyPr/>
                    <a:lstStyle/>
                    <a:p>
                      <a:r>
                        <a:rPr lang="en-US" dirty="0"/>
                        <a:t>RCP4.5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024657"/>
                  </a:ext>
                </a:extLst>
              </a:tr>
              <a:tr h="427310">
                <a:tc>
                  <a:txBody>
                    <a:bodyPr/>
                    <a:lstStyle/>
                    <a:p>
                      <a:r>
                        <a:rPr lang="en-US" dirty="0"/>
                        <a:t>RCP6.0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686006"/>
                  </a:ext>
                </a:extLst>
              </a:tr>
              <a:tr h="427310">
                <a:tc>
                  <a:txBody>
                    <a:bodyPr/>
                    <a:lstStyle/>
                    <a:p>
                      <a:r>
                        <a:rPr lang="en-US" dirty="0"/>
                        <a:t>RCP8.5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3499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1E8CF86-E4A9-4A84-BE4B-5FA6D90FC86D}"/>
              </a:ext>
            </a:extLst>
          </p:cNvPr>
          <p:cNvSpPr txBox="1"/>
          <p:nvPr/>
        </p:nvSpPr>
        <p:spPr>
          <a:xfrm>
            <a:off x="284010" y="755780"/>
            <a:ext cx="569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15 valid RCP x SSP Combinations</a:t>
            </a:r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37CF1D79-5E52-456A-B2D5-BFB4AADDB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9255" y="1791477"/>
            <a:ext cx="415212" cy="41521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D023D33-6279-48CA-B93E-4C19A88CDB77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4246184" y="2809804"/>
            <a:ext cx="1196492" cy="342392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5CAB83F-5EAE-4E9C-9675-CE5330218A8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7382377" y="3097541"/>
            <a:ext cx="1196493" cy="284845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2F0DFB08-B5E0-440A-B7CD-A5AA88F8C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8472" y="1807416"/>
            <a:ext cx="415212" cy="415212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BC6CF9DF-0ED1-42D0-B680-57D97BE3D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9255" y="2210985"/>
            <a:ext cx="415212" cy="415212"/>
          </a:xfrm>
          <a:prstGeom prst="rect">
            <a:avLst/>
          </a:prstGeom>
        </p:spPr>
      </p:pic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4209B308-9BE3-4654-98DF-E06D0DEDB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8472" y="2226924"/>
            <a:ext cx="415212" cy="415212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FB8E07D8-90F5-4A55-974A-15CB8369B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9255" y="2634442"/>
            <a:ext cx="415212" cy="415212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13D1FDF2-0740-4D77-8702-9C5F5A0B1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8472" y="2650381"/>
            <a:ext cx="415212" cy="415212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56E26D70-207A-4D63-AE33-93C9B5A78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5283" y="1809022"/>
            <a:ext cx="415212" cy="415212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EBE7E286-25DB-43C0-8B3F-6579DA721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4500" y="1824961"/>
            <a:ext cx="415212" cy="415212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5EAF4B21-72F0-4201-B3D4-1E2BD6CC0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5283" y="2228530"/>
            <a:ext cx="415212" cy="415212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ED94F417-602A-4ECE-BAF2-956520B45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4500" y="2244469"/>
            <a:ext cx="415212" cy="415212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C5048716-F3D9-486F-A305-9CF85BFD6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5283" y="2651987"/>
            <a:ext cx="415212" cy="415212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CFE841AD-A22C-4C84-94C6-D6D95451C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4500" y="2667926"/>
            <a:ext cx="415212" cy="415212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0A25EAF6-BCA1-4311-B56C-2CFB1D3AD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8520" y="2202740"/>
            <a:ext cx="415212" cy="415212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2C3ABFE9-16B6-479D-B4F3-B202CCB48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8520" y="2626197"/>
            <a:ext cx="415212" cy="415212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B4EFC371-9046-4663-A583-3C603872F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8495" y="3087434"/>
            <a:ext cx="415212" cy="4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A33BF2F3-3D0D-48D3-A46E-01FD2B994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7" y="13995"/>
            <a:ext cx="10890686" cy="335098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FA5BEEF-EC2B-475A-8451-0B0FCF621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90" y="3374305"/>
            <a:ext cx="11388955" cy="35042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644FA1-301E-4B39-916D-546402B3DFE7}"/>
              </a:ext>
            </a:extLst>
          </p:cNvPr>
          <p:cNvSpPr txBox="1"/>
          <p:nvPr/>
        </p:nvSpPr>
        <p:spPr>
          <a:xfrm>
            <a:off x="298568" y="3226827"/>
            <a:ext cx="60849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b) Indus basin: ssp1_rcp26_gfdl annual crop water withdrawals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DEB101-6E9A-4A63-A0D6-5B5B2F2062EB}"/>
              </a:ext>
            </a:extLst>
          </p:cNvPr>
          <p:cNvSpPr txBox="1"/>
          <p:nvPr/>
        </p:nvSpPr>
        <p:spPr>
          <a:xfrm>
            <a:off x="259690" y="-1746"/>
            <a:ext cx="63698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a) Indus basin: ssp1_rcp26_gfdl maximum crop water withdrawals</a:t>
            </a:r>
          </a:p>
        </p:txBody>
      </p:sp>
    </p:spTree>
    <p:extLst>
      <p:ext uri="{BB962C8B-B14F-4D97-AF65-F5344CB8AC3E}">
        <p14:creationId xmlns:p14="http://schemas.microsoft.com/office/powerpoint/2010/main" val="201168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abinet, tiled&#10;&#10;Description automatically generated">
            <a:extLst>
              <a:ext uri="{FF2B5EF4-FFF2-40B4-BE49-F238E27FC236}">
                <a16:creationId xmlns:a16="http://schemas.microsoft.com/office/drawing/2014/main" id="{2728E109-65D1-4F82-876F-AE137987F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" y="3922544"/>
            <a:ext cx="11887224" cy="2743206"/>
          </a:xfrm>
          <a:prstGeom prst="rect">
            <a:avLst/>
          </a:prstGeom>
        </p:spPr>
      </p:pic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1B4166A3-E235-4DBD-84EF-56D22E74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2" y="0"/>
            <a:ext cx="11887811" cy="36577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53C12B-45D7-41C4-B6AE-2F700147BA85}"/>
              </a:ext>
            </a:extLst>
          </p:cNvPr>
          <p:cNvSpPr txBox="1"/>
          <p:nvPr/>
        </p:nvSpPr>
        <p:spPr>
          <a:xfrm>
            <a:off x="269979" y="3609384"/>
            <a:ext cx="723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Indus basin: total, ssp1_rcp26_gfdl water withdrawals by month and year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F3BCB-574A-4780-953A-B2BC0BB030DB}"/>
              </a:ext>
            </a:extLst>
          </p:cNvPr>
          <p:cNvSpPr txBox="1"/>
          <p:nvPr/>
        </p:nvSpPr>
        <p:spPr>
          <a:xfrm>
            <a:off x="231101" y="7584"/>
            <a:ext cx="65217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a) Indus basin: total, ssp1_rcp26_gfdl water withdrawals by grid cell</a:t>
            </a:r>
          </a:p>
        </p:txBody>
      </p:sp>
    </p:spTree>
    <p:extLst>
      <p:ext uri="{BB962C8B-B14F-4D97-AF65-F5344CB8AC3E}">
        <p14:creationId xmlns:p14="http://schemas.microsoft.com/office/powerpoint/2010/main" val="118212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92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7</cp:revision>
  <dcterms:created xsi:type="dcterms:W3CDTF">2022-05-06T16:28:51Z</dcterms:created>
  <dcterms:modified xsi:type="dcterms:W3CDTF">2022-05-06T21:26:25Z</dcterms:modified>
</cp:coreProperties>
</file>