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0" r:id="rId2"/>
    <p:sldId id="288" r:id="rId3"/>
    <p:sldId id="290" r:id="rId4"/>
    <p:sldId id="289" r:id="rId5"/>
    <p:sldId id="262" r:id="rId6"/>
    <p:sldId id="264" r:id="rId7"/>
    <p:sldId id="263" r:id="rId8"/>
    <p:sldId id="261" r:id="rId9"/>
    <p:sldId id="265" r:id="rId10"/>
    <p:sldId id="268" r:id="rId11"/>
    <p:sldId id="266" r:id="rId12"/>
    <p:sldId id="277" r:id="rId13"/>
    <p:sldId id="278" r:id="rId14"/>
    <p:sldId id="276" r:id="rId15"/>
    <p:sldId id="271" r:id="rId16"/>
    <p:sldId id="272" r:id="rId17"/>
    <p:sldId id="273" r:id="rId18"/>
    <p:sldId id="274" r:id="rId19"/>
    <p:sldId id="294" r:id="rId20"/>
    <p:sldId id="279" r:id="rId21"/>
    <p:sldId id="280" r:id="rId22"/>
    <p:sldId id="281" r:id="rId23"/>
    <p:sldId id="282" r:id="rId24"/>
    <p:sldId id="285" r:id="rId25"/>
    <p:sldId id="287" r:id="rId26"/>
    <p:sldId id="286" r:id="rId27"/>
    <p:sldId id="283" r:id="rId28"/>
    <p:sldId id="284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</a:t>
            </a:r>
            <a:r>
              <a:rPr lang="en-US"/>
              <a:t>for Vignettes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AF61D5-94DA-49C0-BDCA-0D938B74A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1" y="1891978"/>
            <a:ext cx="5213913" cy="2809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52C2B9-B754-4875-8AAC-5AE6EE4C3AF7}"/>
              </a:ext>
            </a:extLst>
          </p:cNvPr>
          <p:cNvSpPr/>
          <p:nvPr/>
        </p:nvSpPr>
        <p:spPr>
          <a:xfrm>
            <a:off x="390525" y="676274"/>
            <a:ext cx="11353800" cy="4238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C063C-E0A9-46B6-A5A6-94255CE40474}"/>
              </a:ext>
            </a:extLst>
          </p:cNvPr>
          <p:cNvSpPr/>
          <p:nvPr/>
        </p:nvSpPr>
        <p:spPr>
          <a:xfrm>
            <a:off x="1143000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metis::metis.map(mapUS49, labels=T)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7177B-66DE-426A-9B5A-ED9581A1D62D}"/>
              </a:ext>
            </a:extLst>
          </p:cNvPr>
          <p:cNvSpPr/>
          <p:nvPr/>
        </p:nvSpPr>
        <p:spPr>
          <a:xfrm>
            <a:off x="7077075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head(mapUS49@data)</a:t>
            </a:r>
            <a:endParaRPr lang="en-US" altLang="en-US" sz="16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539164-6E85-45BE-9F2B-F1545303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4" y="2357650"/>
            <a:ext cx="5213913" cy="1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8F8E1E-8C63-4429-8479-25E00772295F}"/>
              </a:ext>
            </a:extLst>
          </p:cNvPr>
          <p:cNvGrpSpPr/>
          <p:nvPr/>
        </p:nvGrpSpPr>
        <p:grpSpPr>
          <a:xfrm>
            <a:off x="5674206" y="658374"/>
            <a:ext cx="2066223" cy="965296"/>
            <a:chOff x="1811039" y="1300849"/>
            <a:chExt cx="2066223" cy="96529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06DD5BF-A739-44E1-90B2-9B051218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A0B4-8762-42AF-820A-ECA752716621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A349-6C38-4A41-BCC2-850C092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3792360"/>
            <a:ext cx="4022261" cy="1549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8B1FE-4871-463C-838B-5A81D7F868A4}"/>
              </a:ext>
            </a:extLst>
          </p:cNvPr>
          <p:cNvGrpSpPr/>
          <p:nvPr/>
        </p:nvGrpSpPr>
        <p:grpSpPr>
          <a:xfrm>
            <a:off x="1370993" y="658374"/>
            <a:ext cx="2066223" cy="965296"/>
            <a:chOff x="1811039" y="1300849"/>
            <a:chExt cx="2066223" cy="96529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FB0C7C-286F-4C0E-99A6-0A3BD6AF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E44F7-35FC-4258-8CD5-84DE1BD6A02C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BCB50-70E7-4DB2-B96A-6E8E77AF5983}"/>
              </a:ext>
            </a:extLst>
          </p:cNvPr>
          <p:cNvGrpSpPr/>
          <p:nvPr/>
        </p:nvGrpSpPr>
        <p:grpSpPr>
          <a:xfrm>
            <a:off x="4605664" y="658374"/>
            <a:ext cx="2066223" cy="965296"/>
            <a:chOff x="1811039" y="1300849"/>
            <a:chExt cx="2066223" cy="965296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C62F180-7277-4194-9CED-7C99EAF3F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B8A10D-8661-4473-8903-FD2834B7AF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US49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A529F0-6FD0-4F2D-8C46-A913DB80535F}"/>
              </a:ext>
            </a:extLst>
          </p:cNvPr>
          <p:cNvGrpSpPr/>
          <p:nvPr/>
        </p:nvGrpSpPr>
        <p:grpSpPr>
          <a:xfrm>
            <a:off x="6709886" y="658374"/>
            <a:ext cx="2066223" cy="965296"/>
            <a:chOff x="1811039" y="1300849"/>
            <a:chExt cx="2066223" cy="965296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6FA810E-9547-4D97-A0F0-B8529A670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DCE663-1CD4-410B-8DF4-2CBBC1C350E0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1B5BD2-7017-4152-A7E4-CD00D8133DB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5970121" y="129232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1F6-7072-487F-A892-F7E1815611B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7038663" y="129232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3C2858-51DE-449E-A3F4-241A33285F8D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5765532" y="138599"/>
            <a:ext cx="492396" cy="346253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BDF307-857D-411B-837F-F41F82978974}"/>
              </a:ext>
            </a:extLst>
          </p:cNvPr>
          <p:cNvGrpSpPr/>
          <p:nvPr/>
        </p:nvGrpSpPr>
        <p:grpSpPr>
          <a:xfrm>
            <a:off x="2525590" y="658374"/>
            <a:ext cx="2066223" cy="965296"/>
            <a:chOff x="1811039" y="1300849"/>
            <a:chExt cx="2066223" cy="965296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46971D-A1F0-4414-918B-881899EFC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166BC-4175-42C8-9880-A6309BB2EE8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vignetteMaps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9D9C17-B8EC-4A42-96C6-DDC4A39CDF4B}"/>
              </a:ext>
            </a:extLst>
          </p:cNvPr>
          <p:cNvGrpSpPr/>
          <p:nvPr/>
        </p:nvGrpSpPr>
        <p:grpSpPr>
          <a:xfrm>
            <a:off x="3579661" y="658374"/>
            <a:ext cx="2066223" cy="965296"/>
            <a:chOff x="1811039" y="1300849"/>
            <a:chExt cx="2066223" cy="965296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10A292F-F2D2-4F8C-B6C8-26CB27C67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136A0A-1C41-483B-BCE8-022C3600A6D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32C99-582A-4AA2-953C-8BBA7AB0E0FD}"/>
              </a:ext>
            </a:extLst>
          </p:cNvPr>
          <p:cNvGrpSpPr/>
          <p:nvPr/>
        </p:nvGrpSpPr>
        <p:grpSpPr>
          <a:xfrm>
            <a:off x="2590799" y="2116066"/>
            <a:ext cx="3379322" cy="915970"/>
            <a:chOff x="845844" y="5240779"/>
            <a:chExt cx="3379322" cy="9159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E489255-62ED-4D07-B96F-F5F52E9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11" y="5240779"/>
              <a:ext cx="3305457" cy="91597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C47865-993C-4360-B418-AC65E1C2BD8C}"/>
                </a:ext>
              </a:extLst>
            </p:cNvPr>
            <p:cNvSpPr/>
            <p:nvPr/>
          </p:nvSpPr>
          <p:spPr>
            <a:xfrm>
              <a:off x="845844" y="5240779"/>
              <a:ext cx="3379322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E679EA-6F28-4D22-8980-8B71467381CD}"/>
              </a:ext>
            </a:extLst>
          </p:cNvPr>
          <p:cNvCxnSpPr>
            <a:cxnSpLocks/>
          </p:cNvCxnSpPr>
          <p:nvPr/>
        </p:nvCxnSpPr>
        <p:spPr>
          <a:xfrm>
            <a:off x="3828332" y="12923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F4F747-8F17-41A4-BCC2-9F18EAB58AFE}"/>
              </a:ext>
            </a:extLst>
          </p:cNvPr>
          <p:cNvCxnSpPr>
            <a:cxnSpLocks/>
          </p:cNvCxnSpPr>
          <p:nvPr/>
        </p:nvCxnSpPr>
        <p:spPr>
          <a:xfrm>
            <a:off x="4926575" y="128353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2EC1C-12E5-4B65-8CA0-C584C78658DE}"/>
              </a:ext>
            </a:extLst>
          </p:cNvPr>
          <p:cNvCxnSpPr>
            <a:cxnSpLocks/>
          </p:cNvCxnSpPr>
          <p:nvPr/>
        </p:nvCxnSpPr>
        <p:spPr>
          <a:xfrm>
            <a:off x="2747233" y="1308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33D0-7E74-44E4-A365-37976299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0" y="3841924"/>
            <a:ext cx="5130247" cy="14997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CB0F6D-FCBE-472D-A844-E8DAAE68B680}"/>
              </a:ext>
            </a:extLst>
          </p:cNvPr>
          <p:cNvCxnSpPr>
            <a:cxnSpLocks/>
            <a:stCxn id="63" idx="1"/>
            <a:endCxn id="10" idx="0"/>
          </p:cNvCxnSpPr>
          <p:nvPr/>
        </p:nvCxnSpPr>
        <p:spPr>
          <a:xfrm rot="10800000" flipV="1">
            <a:off x="2278516" y="2341500"/>
            <a:ext cx="463693" cy="145085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70ED7-D092-4BC3-8368-B7B8701E055E}"/>
              </a:ext>
            </a:extLst>
          </p:cNvPr>
          <p:cNvCxnSpPr>
            <a:cxnSpLocks/>
            <a:stCxn id="67" idx="2"/>
            <a:endCxn id="11" idx="0"/>
          </p:cNvCxnSpPr>
          <p:nvPr/>
        </p:nvCxnSpPr>
        <p:spPr>
          <a:xfrm rot="16200000" flipH="1">
            <a:off x="4763876" y="949465"/>
            <a:ext cx="1004443" cy="47804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AB39C-ABA6-48D7-A658-CB34A1979715}"/>
              </a:ext>
            </a:extLst>
          </p:cNvPr>
          <p:cNvSpPr/>
          <p:nvPr/>
        </p:nvSpPr>
        <p:spPr>
          <a:xfrm>
            <a:off x="2742208" y="2235593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D011A5-C6B1-4E5C-B519-703514F72C6B}"/>
              </a:ext>
            </a:extLst>
          </p:cNvPr>
          <p:cNvSpPr/>
          <p:nvPr/>
        </p:nvSpPr>
        <p:spPr>
          <a:xfrm>
            <a:off x="2716026" y="2625665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57808-A9BC-45D9-85EC-E21DC0652682}"/>
              </a:ext>
            </a:extLst>
          </p:cNvPr>
          <p:cNvSpPr txBox="1"/>
          <p:nvPr/>
        </p:nvSpPr>
        <p:spPr>
          <a:xfrm>
            <a:off x="357539" y="103688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0E4700-1C44-4D30-BD57-623D230534D0}"/>
              </a:ext>
            </a:extLst>
          </p:cNvPr>
          <p:cNvSpPr/>
          <p:nvPr/>
        </p:nvSpPr>
        <p:spPr>
          <a:xfrm>
            <a:off x="139429" y="397311"/>
            <a:ext cx="10290446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0BE566E-E55C-43E6-BCAA-3FA9D0A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6" y="789197"/>
            <a:ext cx="9704448" cy="4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 Counties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0863DB6-9151-47C5-9FEA-E0593352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1" y="675324"/>
            <a:ext cx="10188338" cy="49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52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25D342-6CAB-4FAB-98E3-F3F23F09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26" y="675957"/>
            <a:ext cx="8458548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F299C4D-8DB8-4491-8191-7839F08F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2" y="1110563"/>
            <a:ext cx="11299673" cy="4206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Reg 32</a:t>
            </a:r>
          </a:p>
        </p:txBody>
      </p:sp>
    </p:spTree>
    <p:extLst>
      <p:ext uri="{BB962C8B-B14F-4D97-AF65-F5344CB8AC3E}">
        <p14:creationId xmlns:p14="http://schemas.microsoft.com/office/powerpoint/2010/main" val="318073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Basin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9DB4F5-D5A8-4DAD-8173-0963BBFE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" y="1043599"/>
            <a:ext cx="11407701" cy="42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Countries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CB02B0-FA9F-499F-AA93-F7A7EF7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9" y="1110563"/>
            <a:ext cx="11592394" cy="4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States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D54EB0-F183-4046-810A-E4EEAEBD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6" y="1321899"/>
            <a:ext cx="11362047" cy="4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524000"/>
            <a:ext cx="11807674" cy="35789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selectMap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75ABB51-7757-46AB-B475-C12C81A6D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38" y="2517056"/>
            <a:ext cx="5736485" cy="2202907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DCA9856-469E-411E-83EC-BCF528E52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9" y="2517056"/>
            <a:ext cx="5736485" cy="22029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8C093D-2DB1-4221-BAEE-CF46598B6074}"/>
              </a:ext>
            </a:extLst>
          </p:cNvPr>
          <p:cNvSpPr/>
          <p:nvPr/>
        </p:nvSpPr>
        <p:spPr>
          <a:xfrm>
            <a:off x="7027205" y="1735388"/>
            <a:ext cx="395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subRegShape = metis::mapGCAMReg32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4111-FBE8-4A7A-A869-B7599C55186F}"/>
              </a:ext>
            </a:extLst>
          </p:cNvPr>
          <p:cNvSpPr/>
          <p:nvPr/>
        </p:nvSpPr>
        <p:spPr>
          <a:xfrm>
            <a:off x="1759823" y="1735388"/>
            <a:ext cx="2715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subRegShape not assigned</a:t>
            </a:r>
          </a:p>
          <a:p>
            <a:pPr algn="ctr"/>
            <a:r>
              <a:rPr lang="en-US" b="1"/>
              <a:t>auto selects a map</a:t>
            </a:r>
          </a:p>
        </p:txBody>
      </p:sp>
    </p:spTree>
    <p:extLst>
      <p:ext uri="{BB962C8B-B14F-4D97-AF65-F5344CB8AC3E}">
        <p14:creationId xmlns:p14="http://schemas.microsoft.com/office/powerpoint/2010/main" val="112234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colorsMapsParams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3776133" y="579074"/>
            <a:ext cx="443653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Custom Shape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5567794-5E7C-4481-9EC4-72DAB4BA0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06" y="864129"/>
            <a:ext cx="3857788" cy="459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04333"/>
            <a:ext cx="11807674" cy="41994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 to Boundary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86780F-6A7B-41FB-9291-00D4EE70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9" y="1562265"/>
            <a:ext cx="6117791" cy="2349335"/>
          </a:xfrm>
          <a:prstGeom prst="rect">
            <a:avLst/>
          </a:prstGeom>
        </p:spPr>
      </p:pic>
      <p:pic>
        <p:nvPicPr>
          <p:cNvPr id="18" name="Picture 1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96141BE-0261-47C1-899A-34B5E116A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26" y="1457787"/>
            <a:ext cx="4309881" cy="3197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66FE89-D4ED-4B9D-BD15-A2BA05F6012D}"/>
              </a:ext>
            </a:extLst>
          </p:cNvPr>
          <p:cNvSpPr txBox="1"/>
          <p:nvPr/>
        </p:nvSpPr>
        <p:spPr>
          <a:xfrm>
            <a:off x="1903717" y="886004"/>
            <a:ext cx="29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cropToBoundary=F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0ADE2-A67A-46C8-8AEC-FDFF3C4FB197}"/>
              </a:ext>
            </a:extLst>
          </p:cNvPr>
          <p:cNvSpPr txBox="1"/>
          <p:nvPr/>
        </p:nvSpPr>
        <p:spPr>
          <a:xfrm>
            <a:off x="8371375" y="88600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cropToBoundary=T</a:t>
            </a:r>
          </a:p>
        </p:txBody>
      </p:sp>
    </p:spTree>
    <p:extLst>
      <p:ext uri="{BB962C8B-B14F-4D97-AF65-F5344CB8AC3E}">
        <p14:creationId xmlns:p14="http://schemas.microsoft.com/office/powerpoint/2010/main" val="3654804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092200"/>
            <a:ext cx="11807674" cy="4055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Extended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88FD09C-F27F-4D91-855C-796E7F1BC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3" y="1937266"/>
            <a:ext cx="3795672" cy="2815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1C313-7024-4B3B-9FA3-64F05FC3F9AB}"/>
              </a:ext>
            </a:extLst>
          </p:cNvPr>
          <p:cNvSpPr txBox="1"/>
          <p:nvPr/>
        </p:nvSpPr>
        <p:spPr>
          <a:xfrm>
            <a:off x="1139717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9B626-6414-4D12-B162-787F5C1D7C00}"/>
              </a:ext>
            </a:extLst>
          </p:cNvPr>
          <p:cNvSpPr txBox="1"/>
          <p:nvPr/>
        </p:nvSpPr>
        <p:spPr>
          <a:xfrm>
            <a:off x="5062888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C82A6E-9ECD-4233-B7D6-E0651F46A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6" y="1937266"/>
            <a:ext cx="3792721" cy="286799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254A4F-AC22-4ABF-B7F3-DFB688D1AC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26" y="1911211"/>
            <a:ext cx="3792721" cy="286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AD5D9-2D14-4FE5-95BE-5BE80A869576}"/>
              </a:ext>
            </a:extLst>
          </p:cNvPr>
          <p:cNvSpPr txBox="1"/>
          <p:nvPr/>
        </p:nvSpPr>
        <p:spPr>
          <a:xfrm>
            <a:off x="8754354" y="1158159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  <a:p>
            <a:pPr algn="ctr"/>
            <a:r>
              <a:rPr lang="en-US" b="1"/>
              <a:t>expandPercent = 50</a:t>
            </a:r>
          </a:p>
        </p:txBody>
      </p:sp>
    </p:spTree>
    <p:extLst>
      <p:ext uri="{BB962C8B-B14F-4D97-AF65-F5344CB8AC3E}">
        <p14:creationId xmlns:p14="http://schemas.microsoft.com/office/powerpoint/2010/main" val="1526922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6912A1-F038-4F1D-A9AE-AA77ADE35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" y="2015067"/>
            <a:ext cx="3539627" cy="2721636"/>
          </a:xfrm>
          <a:prstGeom prst="rect">
            <a:avLst/>
          </a:prstGeom>
        </p:spPr>
      </p:pic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66CF1F-00BA-4905-AED8-D3504DAE8D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26" y="2015067"/>
            <a:ext cx="3632184" cy="2721636"/>
          </a:xfrm>
          <a:prstGeom prst="rect">
            <a:avLst/>
          </a:prstGeom>
        </p:spPr>
      </p:pic>
      <p:pic>
        <p:nvPicPr>
          <p:cNvPr id="13" name="Picture 1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0B58139-A13C-476F-8918-3B3C827A9B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171" y="2015067"/>
            <a:ext cx="3589658" cy="2721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Scen2 – Scen1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% Difference </a:t>
            </a:r>
          </a:p>
          <a:p>
            <a:pPr algn="ctr"/>
            <a:r>
              <a:rPr lang="en-US" b="1"/>
              <a:t>Scen2 – Scen1</a:t>
            </a:r>
          </a:p>
        </p:txBody>
      </p:sp>
    </p:spTree>
    <p:extLst>
      <p:ext uri="{BB962C8B-B14F-4D97-AF65-F5344CB8AC3E}">
        <p14:creationId xmlns:p14="http://schemas.microsoft.com/office/powerpoint/2010/main" val="349475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44921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Scale Range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A1A181-2FB5-413B-9D3D-50BD24D04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2004546"/>
            <a:ext cx="3648767" cy="2805554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152858-5230-41BD-87F0-2BFC62712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11" y="2026223"/>
            <a:ext cx="3744177" cy="28055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5B3E8CB-3C1F-449D-AF29-914BB03BB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5" y="2026223"/>
            <a:ext cx="3700340" cy="280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913225" y="1249063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(uses scaleRange)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34B-06A3-4AC2-AD37-2FA999F7835C}"/>
              </a:ext>
            </a:extLst>
          </p:cNvPr>
          <p:cNvSpPr txBox="1"/>
          <p:nvPr/>
        </p:nvSpPr>
        <p:spPr>
          <a:xfrm>
            <a:off x="4404936" y="1046939"/>
            <a:ext cx="275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scaleRangeDiffAbs)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D106D-DDD6-425D-9C63-8DB0E881F145}"/>
              </a:ext>
            </a:extLst>
          </p:cNvPr>
          <p:cNvSpPr txBox="1"/>
          <p:nvPr/>
        </p:nvSpPr>
        <p:spPr>
          <a:xfrm>
            <a:off x="8339542" y="1046939"/>
            <a:ext cx="292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scaleRangeDiffPrcnt)</a:t>
            </a:r>
          </a:p>
        </p:txBody>
      </p:sp>
    </p:spTree>
    <p:extLst>
      <p:ext uri="{BB962C8B-B14F-4D97-AF65-F5344CB8AC3E}">
        <p14:creationId xmlns:p14="http://schemas.microsoft.com/office/powerpoint/2010/main" val="2543755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52111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1756603" y="114434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(using classPalette)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6545-2338-40E2-BB92-6BA11A17C319}"/>
              </a:ext>
            </a:extLst>
          </p:cNvPr>
          <p:cNvSpPr txBox="1"/>
          <p:nvPr/>
        </p:nvSpPr>
        <p:spPr>
          <a:xfrm>
            <a:off x="7596622" y="1144347"/>
            <a:ext cx="240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Diff Plots</a:t>
            </a:r>
          </a:p>
          <a:p>
            <a:pPr algn="ctr"/>
            <a:r>
              <a:rPr lang="en-US" b="1"/>
              <a:t>(using classPaletteDiff)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E04437-86B7-46D7-9F6A-DEAED9CBC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5" y="1854548"/>
            <a:ext cx="5113692" cy="393194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9911310-AEFA-4875-854F-F9E350085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90" y="1756894"/>
            <a:ext cx="5247406" cy="39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4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B97D8C-BD4E-4DB1-9CAB-F1FC6C8F58D7}"/>
              </a:ext>
            </a:extLst>
          </p:cNvPr>
          <p:cNvGrpSpPr/>
          <p:nvPr/>
        </p:nvGrpSpPr>
        <p:grpSpPr>
          <a:xfrm>
            <a:off x="6731282" y="1185595"/>
            <a:ext cx="3153910" cy="1905782"/>
            <a:chOff x="2226733" y="2971014"/>
            <a:chExt cx="3153910" cy="190578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010F892-40D1-4642-BFCD-62725991E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2460" y="3008429"/>
              <a:ext cx="3058183" cy="1775238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83BA42-06C0-4503-A13B-FE80B95C804C}"/>
                </a:ext>
              </a:extLst>
            </p:cNvPr>
            <p:cNvSpPr/>
            <p:nvPr/>
          </p:nvSpPr>
          <p:spPr>
            <a:xfrm>
              <a:off x="2226733" y="2971014"/>
              <a:ext cx="2963334" cy="190578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75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87767"/>
            <a:ext cx="11807674" cy="442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Multi-Year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075CCF6-2D36-4F07-9303-645D6115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" y="2435263"/>
            <a:ext cx="6823625" cy="145598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C7BA25C-FFF3-4AD7-A697-2F888925A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2" y="1636016"/>
            <a:ext cx="4488332" cy="3451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48CF5-C0BA-4F2A-A7AC-ACDAD907493F}"/>
              </a:ext>
            </a:extLst>
          </p:cNvPr>
          <p:cNvSpPr txBox="1"/>
          <p:nvPr/>
        </p:nvSpPr>
        <p:spPr>
          <a:xfrm>
            <a:off x="2004687" y="1840726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Combined Year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C991-5D6E-43DB-8801-5B2C47F2ECAB}"/>
              </a:ext>
            </a:extLst>
          </p:cNvPr>
          <p:cNvSpPr txBox="1"/>
          <p:nvPr/>
        </p:nvSpPr>
        <p:spPr>
          <a:xfrm>
            <a:off x="8042982" y="1005119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Mean Plot</a:t>
            </a:r>
          </a:p>
        </p:txBody>
      </p:sp>
    </p:spTree>
    <p:extLst>
      <p:ext uri="{BB962C8B-B14F-4D97-AF65-F5344CB8AC3E}">
        <p14:creationId xmlns:p14="http://schemas.microsoft.com/office/powerpoint/2010/main" val="1642896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393794"/>
            <a:ext cx="11807674" cy="28852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Multi-Class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27A65B-4BEA-43AE-AC77-2C948A38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6" y="1571302"/>
            <a:ext cx="11419072" cy="2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1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Results Folder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B3D5B8-F101-4F2A-BB68-D105EE67A66B}"/>
              </a:ext>
            </a:extLst>
          </p:cNvPr>
          <p:cNvGrpSpPr/>
          <p:nvPr/>
        </p:nvGrpSpPr>
        <p:grpSpPr>
          <a:xfrm>
            <a:off x="1707202" y="1558164"/>
            <a:ext cx="2066223" cy="965296"/>
            <a:chOff x="1811039" y="1300849"/>
            <a:chExt cx="2066223" cy="96529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6A6B1FFF-5D22-44C4-B7E8-B969938A3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03BC9B-F13A-4CF5-B65E-F5BB04F3FFC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21E8F4-2180-4BA0-B64B-B4A111C6FDBA}"/>
              </a:ext>
            </a:extLst>
          </p:cNvPr>
          <p:cNvGrpSpPr/>
          <p:nvPr/>
        </p:nvGrpSpPr>
        <p:grpSpPr>
          <a:xfrm>
            <a:off x="4904956" y="1563134"/>
            <a:ext cx="2066223" cy="965296"/>
            <a:chOff x="1811039" y="1300849"/>
            <a:chExt cx="2066223" cy="965296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FB42ADA-F0B4-4C57-823E-A9385F11E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FAE1FE-8437-4630-8945-A21EA82C2AD8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F8E274-F940-47BB-A66B-BFC930922115}"/>
              </a:ext>
            </a:extLst>
          </p:cNvPr>
          <p:cNvCxnSpPr>
            <a:cxnSpLocks/>
          </p:cNvCxnSpPr>
          <p:nvPr/>
        </p:nvCxnSpPr>
        <p:spPr>
          <a:xfrm>
            <a:off x="6332043" y="218332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1AD679-BAA7-43F2-BBF0-AEC4E9355207}"/>
              </a:ext>
            </a:extLst>
          </p:cNvPr>
          <p:cNvCxnSpPr>
            <a:cxnSpLocks/>
          </p:cNvCxnSpPr>
          <p:nvPr/>
        </p:nvCxnSpPr>
        <p:spPr>
          <a:xfrm>
            <a:off x="3114302" y="22087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BA126-27DE-47AE-968F-0A03BC9B58B9}"/>
              </a:ext>
            </a:extLst>
          </p:cNvPr>
          <p:cNvSpPr/>
          <p:nvPr/>
        </p:nvSpPr>
        <p:spPr>
          <a:xfrm>
            <a:off x="4147676" y="2771590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B99608-FE84-4406-99AA-EAF2D7969384}"/>
              </a:ext>
            </a:extLst>
          </p:cNvPr>
          <p:cNvSpPr/>
          <p:nvPr/>
        </p:nvSpPr>
        <p:spPr>
          <a:xfrm>
            <a:off x="4121494" y="3024011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9615A-615E-4B19-919C-26C953E6E68C}"/>
              </a:ext>
            </a:extLst>
          </p:cNvPr>
          <p:cNvSpPr txBox="1"/>
          <p:nvPr/>
        </p:nvSpPr>
        <p:spPr>
          <a:xfrm>
            <a:off x="674620" y="1977441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F596FB-C3D1-4A12-97A0-6930D20FD8C7}"/>
              </a:ext>
            </a:extLst>
          </p:cNvPr>
          <p:cNvSpPr/>
          <p:nvPr/>
        </p:nvSpPr>
        <p:spPr>
          <a:xfrm>
            <a:off x="873016" y="609600"/>
            <a:ext cx="11014183" cy="5759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23FD75-E3CD-476E-90A9-5E46DB529E60}"/>
              </a:ext>
            </a:extLst>
          </p:cNvPr>
          <p:cNvGrpSpPr/>
          <p:nvPr/>
        </p:nvGrpSpPr>
        <p:grpSpPr>
          <a:xfrm>
            <a:off x="9066957" y="1632743"/>
            <a:ext cx="2190959" cy="1192711"/>
            <a:chOff x="7654084" y="1134688"/>
            <a:chExt cx="2190959" cy="11927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334A7-89BE-4361-A189-A761FBDB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085" y="1134688"/>
              <a:ext cx="2190958" cy="1192711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8BAA3A-4632-4772-9C3C-C37B50C98DC0}"/>
                </a:ext>
              </a:extLst>
            </p:cNvPr>
            <p:cNvSpPr/>
            <p:nvPr/>
          </p:nvSpPr>
          <p:spPr>
            <a:xfrm>
              <a:off x="7654084" y="1135413"/>
              <a:ext cx="1881747" cy="110825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961D01-4B41-4085-A98E-30C59C8E00BE}"/>
              </a:ext>
            </a:extLst>
          </p:cNvPr>
          <p:cNvSpPr txBox="1"/>
          <p:nvPr/>
        </p:nvSpPr>
        <p:spPr>
          <a:xfrm>
            <a:off x="8899033" y="127557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params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7EB3C8-874D-4E66-9700-B3AB1E71B526}"/>
              </a:ext>
            </a:extLst>
          </p:cNvPr>
          <p:cNvGrpSpPr/>
          <p:nvPr/>
        </p:nvGrpSpPr>
        <p:grpSpPr>
          <a:xfrm>
            <a:off x="5938067" y="3122478"/>
            <a:ext cx="3954072" cy="3143174"/>
            <a:chOff x="4441162" y="2732004"/>
            <a:chExt cx="3954072" cy="31431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EFBEFC-ECE1-4D56-A393-99B7D060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7344" y="3131752"/>
              <a:ext cx="3927890" cy="274342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0D5D0A-B1DA-4172-9B75-AEBC33C51687}"/>
                </a:ext>
              </a:extLst>
            </p:cNvPr>
            <p:cNvSpPr/>
            <p:nvPr/>
          </p:nvSpPr>
          <p:spPr>
            <a:xfrm>
              <a:off x="4441162" y="3064705"/>
              <a:ext cx="3927890" cy="27434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340060-A35D-4ACF-ACA4-D5DD7267A633}"/>
                </a:ext>
              </a:extLst>
            </p:cNvPr>
            <p:cNvSpPr txBox="1"/>
            <p:nvPr/>
          </p:nvSpPr>
          <p:spPr>
            <a:xfrm>
              <a:off x="4835612" y="2732004"/>
              <a:ext cx="318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Animation, Mean and by Year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A6B757-DE8E-45DA-B8B2-2044B06A306E}"/>
              </a:ext>
            </a:extLst>
          </p:cNvPr>
          <p:cNvGrpSpPr/>
          <p:nvPr/>
        </p:nvGrpSpPr>
        <p:grpSpPr>
          <a:xfrm>
            <a:off x="2103063" y="3815567"/>
            <a:ext cx="2204447" cy="1799201"/>
            <a:chOff x="1555904" y="3302331"/>
            <a:chExt cx="2204447" cy="179920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75DCC27-09C9-4911-89D5-5D6E61FE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8083" y="3643823"/>
              <a:ext cx="2162268" cy="145770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E5152F-C392-4081-B31E-646BCF77F85B}"/>
                </a:ext>
              </a:extLst>
            </p:cNvPr>
            <p:cNvSpPr/>
            <p:nvPr/>
          </p:nvSpPr>
          <p:spPr>
            <a:xfrm>
              <a:off x="1555904" y="3643822"/>
              <a:ext cx="2162268" cy="14577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C6CADE-0C94-455F-8D95-D49EA5D79CAB}"/>
                </a:ext>
              </a:extLst>
            </p:cNvPr>
            <p:cNvSpPr txBox="1"/>
            <p:nvPr/>
          </p:nvSpPr>
          <p:spPr>
            <a:xfrm>
              <a:off x="1571901" y="330233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Scenarios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E3C862C-39AE-49EC-9182-6FC1210D812C}"/>
              </a:ext>
            </a:extLst>
          </p:cNvPr>
          <p:cNvCxnSpPr>
            <a:cxnSpLocks/>
            <a:stCxn id="2" idx="2"/>
            <a:endCxn id="49" idx="0"/>
          </p:cNvCxnSpPr>
          <p:nvPr/>
        </p:nvCxnSpPr>
        <p:spPr>
          <a:xfrm rot="5400000">
            <a:off x="6162249" y="-184622"/>
            <a:ext cx="990113" cy="7010265"/>
          </a:xfrm>
          <a:prstGeom prst="bentConnector3">
            <a:avLst>
              <a:gd name="adj1" fmla="val 1723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9FE4D-4D72-4CE7-9AAD-67C5D147C575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4307510" y="4885914"/>
            <a:ext cx="1656739" cy="802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F3F9385-005B-463F-A553-3023EA895F3C}"/>
              </a:ext>
            </a:extLst>
          </p:cNvPr>
          <p:cNvGrpSpPr/>
          <p:nvPr/>
        </p:nvGrpSpPr>
        <p:grpSpPr>
          <a:xfrm>
            <a:off x="6598670" y="1428901"/>
            <a:ext cx="2066223" cy="1224361"/>
            <a:chOff x="6598670" y="1428901"/>
            <a:chExt cx="2066223" cy="12243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581B72-2F69-45F8-8953-C82F782E9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9711" y="1881966"/>
              <a:ext cx="1601517" cy="740095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6293DD-4921-436F-B347-57A1BD241D4F}"/>
                </a:ext>
              </a:extLst>
            </p:cNvPr>
            <p:cNvSpPr/>
            <p:nvPr/>
          </p:nvSpPr>
          <p:spPr>
            <a:xfrm>
              <a:off x="6813940" y="1808787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17E439-AE87-400F-A3B2-2B2F8B3EE115}"/>
                </a:ext>
              </a:extLst>
            </p:cNvPr>
            <p:cNvSpPr txBox="1"/>
            <p:nvPr/>
          </p:nvSpPr>
          <p:spPr>
            <a:xfrm>
              <a:off x="6598670" y="142890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subRegType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0EF237-31C2-427F-A5EA-98A6DB95781B}"/>
              </a:ext>
            </a:extLst>
          </p:cNvPr>
          <p:cNvGrpSpPr/>
          <p:nvPr/>
        </p:nvGrpSpPr>
        <p:grpSpPr>
          <a:xfrm>
            <a:off x="3527112" y="1733645"/>
            <a:ext cx="1789880" cy="856923"/>
            <a:chOff x="3840043" y="914304"/>
            <a:chExt cx="1789880" cy="856923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7A67591-E3A2-487E-87A7-6C5269EF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5890" y="914304"/>
              <a:ext cx="1754033" cy="76209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A89826-8D49-4D1C-9FDC-93E626B53D30}"/>
                </a:ext>
              </a:extLst>
            </p:cNvPr>
            <p:cNvSpPr/>
            <p:nvPr/>
          </p:nvSpPr>
          <p:spPr>
            <a:xfrm>
              <a:off x="3840043" y="926752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54B477-7F5C-4DE5-BAFF-A473BEBCD651}"/>
              </a:ext>
            </a:extLst>
          </p:cNvPr>
          <p:cNvSpPr txBox="1"/>
          <p:nvPr/>
        </p:nvSpPr>
        <p:spPr>
          <a:xfrm>
            <a:off x="3278938" y="1412147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folderName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02651A-7B76-4745-8B1F-59A7486B9C69}"/>
              </a:ext>
            </a:extLst>
          </p:cNvPr>
          <p:cNvCxnSpPr>
            <a:cxnSpLocks/>
          </p:cNvCxnSpPr>
          <p:nvPr/>
        </p:nvCxnSpPr>
        <p:spPr>
          <a:xfrm>
            <a:off x="5273048" y="21970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682D75-FDC6-4E20-9F8B-ADFA453DC08E}"/>
              </a:ext>
            </a:extLst>
          </p:cNvPr>
          <p:cNvCxnSpPr>
            <a:cxnSpLocks/>
          </p:cNvCxnSpPr>
          <p:nvPr/>
        </p:nvCxnSpPr>
        <p:spPr>
          <a:xfrm>
            <a:off x="8569761" y="219211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8DD7A67-DA53-4E27-850B-8B1000104609}"/>
              </a:ext>
            </a:extLst>
          </p:cNvPr>
          <p:cNvSpPr txBox="1"/>
          <p:nvPr/>
        </p:nvSpPr>
        <p:spPr>
          <a:xfrm>
            <a:off x="2657321" y="716818"/>
            <a:ext cx="82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Note: Folders created automatically for each unique </a:t>
            </a:r>
            <a:r>
              <a:rPr lang="en-US">
                <a:solidFill>
                  <a:srgbClr val="C00000"/>
                </a:solidFill>
              </a:rPr>
              <a:t>subRegType, param, scenario</a:t>
            </a:r>
          </a:p>
        </p:txBody>
      </p:sp>
    </p:spTree>
    <p:extLst>
      <p:ext uri="{BB962C8B-B14F-4D97-AF65-F5344CB8AC3E}">
        <p14:creationId xmlns:p14="http://schemas.microsoft.com/office/powerpoint/2010/main" val="104837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192163" y="887766"/>
            <a:ext cx="11766057" cy="3755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BC05A-2FD3-4203-A450-60C38E25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" y="1607458"/>
            <a:ext cx="3248025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089F7-BCF8-4D99-AC63-3CB6D530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22" y="1636032"/>
            <a:ext cx="299085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EF384-94F9-4C94-A097-A863BFCA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89" y="1878920"/>
            <a:ext cx="4791075" cy="2305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76CD1-55E5-4230-8E2D-4AF59126C8F3}"/>
              </a:ext>
            </a:extLst>
          </p:cNvPr>
          <p:cNvSpPr txBox="1"/>
          <p:nvPr/>
        </p:nvSpPr>
        <p:spPr>
          <a:xfrm>
            <a:off x="681915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92EEC-53CC-478E-B425-1C3BE965FA07}"/>
              </a:ext>
            </a:extLst>
          </p:cNvPr>
          <p:cNvSpPr txBox="1"/>
          <p:nvPr/>
        </p:nvSpPr>
        <p:spPr>
          <a:xfrm>
            <a:off x="4092420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pal_div_BrGn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6538-67C6-4DF8-907C-160512B9AC13}"/>
              </a:ext>
            </a:extLst>
          </p:cNvPr>
          <p:cNvSpPr txBox="1"/>
          <p:nvPr/>
        </p:nvSpPr>
        <p:spPr>
          <a:xfrm>
            <a:off x="8710288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pal_ScarcityCat</a:t>
            </a:r>
          </a:p>
        </p:txBody>
      </p:sp>
    </p:spTree>
    <p:extLst>
      <p:ext uri="{BB962C8B-B14F-4D97-AF65-F5344CB8AC3E}">
        <p14:creationId xmlns:p14="http://schemas.microsoft.com/office/powerpoint/2010/main" val="4868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2" y="-345805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Param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BF3CB-7E52-4F13-8449-FE231ADB4921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8F066-CA00-4417-A6D9-707233D718F1}"/>
              </a:ext>
            </a:extLst>
          </p:cNvPr>
          <p:cNvSpPr txBox="1"/>
          <p:nvPr/>
        </p:nvSpPr>
        <p:spPr>
          <a:xfrm>
            <a:off x="1084319" y="741040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Population by Year SSP3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0C1B6A-B22A-4D19-91EF-C8BA151777A4}"/>
              </a:ext>
            </a:extLst>
          </p:cNvPr>
          <p:cNvSpPr txBox="1"/>
          <p:nvPr/>
        </p:nvSpPr>
        <p:spPr>
          <a:xfrm>
            <a:off x="807994" y="3486630"/>
            <a:ext cx="24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</a:t>
            </a:r>
          </a:p>
          <a:p>
            <a:pPr algn="ctr"/>
            <a:r>
              <a:rPr lang="en-US" b="1"/>
              <a:t>(Mean 2010 to 2050)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BD46B-EFD3-48A8-A749-606D7DA6C469}"/>
              </a:ext>
            </a:extLst>
          </p:cNvPr>
          <p:cNvSpPr txBox="1"/>
          <p:nvPr/>
        </p:nvSpPr>
        <p:spPr>
          <a:xfrm>
            <a:off x="4853231" y="3552051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Runoff by Basin 2050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39EAE-3020-4A30-8A0D-8343E7A17CD8}"/>
              </a:ext>
            </a:extLst>
          </p:cNvPr>
          <p:cNvSpPr txBox="1"/>
          <p:nvPr/>
        </p:nvSpPr>
        <p:spPr>
          <a:xfrm>
            <a:off x="8412211" y="3447289"/>
            <a:ext cx="295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Percentage Diff Elec Gen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246A03D-8991-4794-AFC7-9553B33AA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54" y="4106049"/>
            <a:ext cx="3655891" cy="2472811"/>
          </a:xfrm>
          <a:prstGeom prst="rect">
            <a:avLst/>
          </a:prstGeom>
        </p:spPr>
      </p:pic>
      <p:pic>
        <p:nvPicPr>
          <p:cNvPr id="17" name="Picture 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CF5B8F5-FA65-42EB-B3F1-1C8421421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2" y="4106049"/>
            <a:ext cx="3717897" cy="247281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0D9FB249-DA1F-47EC-A0F5-53F1A170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221175"/>
            <a:ext cx="7428020" cy="1409063"/>
          </a:xfrm>
          <a:prstGeom prst="rect">
            <a:avLst/>
          </a:prstGeom>
        </p:spPr>
      </p:pic>
      <p:pic>
        <p:nvPicPr>
          <p:cNvPr id="21" name="Picture 2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6679271-34BC-46F3-A89F-3DD2AA742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1828225"/>
            <a:ext cx="7223619" cy="14090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D97C6-B7A5-4D16-B656-84935B142B4C}"/>
              </a:ext>
            </a:extLst>
          </p:cNvPr>
          <p:cNvSpPr txBox="1"/>
          <p:nvPr/>
        </p:nvSpPr>
        <p:spPr>
          <a:xfrm>
            <a:off x="1084319" y="1981564"/>
            <a:ext cx="248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in Population by Year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25" name="Picture 2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F8DE4E6-08A9-4594-88BA-0F93AA1C04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45" y="4135943"/>
            <a:ext cx="3424701" cy="24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9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201996" y="-369332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Class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47060-3AA7-4699-9EAE-4E3F4573EEA2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4953583-8DC0-4DC1-9C80-59364DCE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" y="545082"/>
            <a:ext cx="7331022" cy="3993389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9EBDC5-4E80-425B-84EA-DDBD3A96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86" y="3783081"/>
            <a:ext cx="7525130" cy="274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82A39-C97E-4486-BF84-AD752A7FF992}"/>
              </a:ext>
            </a:extLst>
          </p:cNvPr>
          <p:cNvSpPr txBox="1"/>
          <p:nvPr/>
        </p:nvSpPr>
        <p:spPr>
          <a:xfrm>
            <a:off x="1556139" y="175750"/>
            <a:ext cx="421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Electricity Generation SSP5 by Class 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35815-A0C2-4151-96C4-FDD5E5395A04}"/>
              </a:ext>
            </a:extLst>
          </p:cNvPr>
          <p:cNvSpPr txBox="1"/>
          <p:nvPr/>
        </p:nvSpPr>
        <p:spPr>
          <a:xfrm>
            <a:off x="5929124" y="3429000"/>
            <a:ext cx="39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 by Class 2040</a:t>
            </a:r>
          </a:p>
        </p:txBody>
      </p:sp>
    </p:spTree>
    <p:extLst>
      <p:ext uri="{BB962C8B-B14F-4D97-AF65-F5344CB8AC3E}">
        <p14:creationId xmlns:p14="http://schemas.microsoft.com/office/powerpoint/2010/main" val="129896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E9E06-5F46-4A20-920E-2473B2FB3AF0}"/>
              </a:ext>
            </a:extLst>
          </p:cNvPr>
          <p:cNvSpPr txBox="1"/>
          <p:nvPr/>
        </p:nvSpPr>
        <p:spPr>
          <a:xfrm>
            <a:off x="67720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elecByTechTWh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elecCapByFuel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elecFinalBySecTWh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elecFinalByFuelTWh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elecCumRetPrematureGW</a:t>
            </a:r>
          </a:p>
          <a:p>
            <a:pPr algn="ctr"/>
            <a:r>
              <a:rPr lang="en-US" altLang="en-US" sz="1050" b="1" u="sng">
                <a:latin typeface="+mn-lt"/>
              </a:rPr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transportFreightVMTByFuel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49C20-7534-4CC1-AE72-789DE7D498D4}"/>
              </a:ext>
            </a:extLst>
          </p:cNvPr>
          <p:cNvSpPr txBox="1"/>
          <p:nvPr/>
        </p:nvSpPr>
        <p:spPr>
          <a:xfrm>
            <a:off x="3772467" y="522579"/>
            <a:ext cx="2216370" cy="588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socioecon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gdpPerCapita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gdpGrowthRate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pop</a:t>
            </a:r>
          </a:p>
          <a:p>
            <a:pPr algn="ctr"/>
            <a:r>
              <a:rPr lang="en-US" altLang="en-US" sz="1050" b="1" u="sng">
                <a:latin typeface="+mn-lt"/>
              </a:rPr>
              <a:t>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agProdByCrop</a:t>
            </a:r>
          </a:p>
          <a:p>
            <a:pPr algn="ctr"/>
            <a:r>
              <a:rPr lang="en-US" altLang="en-US" sz="1050" b="1" u="sng">
                <a:latin typeface="+mn-lt"/>
              </a:rPr>
              <a:t>livestock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livestock_MeatDairybyTechMixed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livestock_MeatDairybyTechPastoral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livestock_MeatDairybyTechImports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livestock_MeatDairybySubsector</a:t>
            </a:r>
          </a:p>
          <a:p>
            <a:pPr algn="ctr"/>
            <a:r>
              <a:rPr lang="en-US" altLang="en-US" sz="1050" b="1" u="sng">
                <a:latin typeface="+mn-lt"/>
              </a:rPr>
              <a:t>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landRfdCrop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landAllocByCrop</a:t>
            </a:r>
          </a:p>
          <a:p>
            <a:pPr algn="ctr"/>
            <a:endParaRPr lang="en-US" altLang="en-US" sz="105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5856F-0683-439B-927B-E2E8AD4AA13F}"/>
              </a:ext>
            </a:extLst>
          </p:cNvPr>
          <p:cNvSpPr txBox="1"/>
          <p:nvPr/>
        </p:nvSpPr>
        <p:spPr>
          <a:xfrm>
            <a:off x="686772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emissNonCO2BySectorOrigUnits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emissCO2BySectorNoBio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emissBySectorGTPAR5LUC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BF495-EC10-4E41-938D-C41D6846FC07}"/>
              </a:ext>
            </a:extLst>
          </p:cNvPr>
          <p:cNvSpPr txBox="1"/>
          <p:nvPr/>
        </p:nvSpPr>
        <p:spPr>
          <a:xfrm>
            <a:off x="9270444" y="522578"/>
            <a:ext cx="2216370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watConsumBySec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watBioPhysCons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watIrrWithdrawBasin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watIrrConsBasin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watSupRunoffBasin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497520" y="522577"/>
            <a:ext cx="10466402" cy="56917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Param List</a:t>
            </a:r>
          </a:p>
        </p:txBody>
      </p:sp>
    </p:spTree>
    <p:extLst>
      <p:ext uri="{BB962C8B-B14F-4D97-AF65-F5344CB8AC3E}">
        <p14:creationId xmlns:p14="http://schemas.microsoft.com/office/powerpoint/2010/main" val="334579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readGCAM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BD10AD-454E-4308-8913-FE4883AC2525}"/>
              </a:ext>
            </a:extLst>
          </p:cNvPr>
          <p:cNvGrpSpPr/>
          <p:nvPr/>
        </p:nvGrpSpPr>
        <p:grpSpPr>
          <a:xfrm>
            <a:off x="4600912" y="952628"/>
            <a:ext cx="1870653" cy="982456"/>
            <a:chOff x="1908824" y="1249821"/>
            <a:chExt cx="1870653" cy="9824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C626E38-B77D-453B-A1D1-ACAC59AF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569588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2752D-60D0-47BE-B23F-3918ABAC4738}"/>
                </a:ext>
              </a:extLst>
            </p:cNvPr>
            <p:cNvSpPr txBox="1"/>
            <p:nvPr/>
          </p:nvSpPr>
          <p:spPr>
            <a:xfrm>
              <a:off x="1908824" y="1249821"/>
              <a:ext cx="187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readGCAM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560068-7318-4945-8D53-6115BFF9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4" y="2348566"/>
            <a:ext cx="2023701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447F-80FF-4B6B-A883-4205A77D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63" y="2365940"/>
            <a:ext cx="2482552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7AB28-7F5B-44A3-B7F3-D98EFCF3CA7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179987" y="1603740"/>
            <a:ext cx="2024908" cy="629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0B585-48AC-4FE4-B25D-D8E6BAC4AC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75734" y="2614957"/>
            <a:ext cx="919229" cy="35684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F573B-8030-4434-8A98-6528B4E0F22B}"/>
              </a:ext>
            </a:extLst>
          </p:cNvPr>
          <p:cNvGrpSpPr/>
          <p:nvPr/>
        </p:nvGrpSpPr>
        <p:grpSpPr>
          <a:xfrm>
            <a:off x="2045397" y="952628"/>
            <a:ext cx="1606492" cy="983085"/>
            <a:chOff x="190333" y="1249193"/>
            <a:chExt cx="1606492" cy="98308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036C1D7-A980-4373-BA1C-B8D0461B1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235" y="1569590"/>
              <a:ext cx="662688" cy="66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8A112-E27F-489F-A059-C36019651816}"/>
                </a:ext>
              </a:extLst>
            </p:cNvPr>
            <p:cNvSpPr txBox="1"/>
            <p:nvPr/>
          </p:nvSpPr>
          <p:spPr>
            <a:xfrm>
              <a:off x="190333" y="1249193"/>
              <a:ext cx="16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dirOutput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DBBBBC-D94C-423A-8FFA-9562D26AAB0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77742" y="790068"/>
            <a:ext cx="413482" cy="27035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5F45C-B19A-432B-AD9A-7224A6DF91F5}"/>
              </a:ext>
            </a:extLst>
          </p:cNvPr>
          <p:cNvSpPr/>
          <p:nvPr/>
        </p:nvSpPr>
        <p:spPr>
          <a:xfrm>
            <a:off x="1355820" y="748366"/>
            <a:ext cx="5878285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mapsProcess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dirOutputs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41C7EC-AB75-4251-8904-713E928E5FB3}"/>
              </a:ext>
            </a:extLst>
          </p:cNvPr>
          <p:cNvGrpSpPr/>
          <p:nvPr/>
        </p:nvGrpSpPr>
        <p:grpSpPr>
          <a:xfrm>
            <a:off x="3261155" y="585984"/>
            <a:ext cx="2066223" cy="965296"/>
            <a:chOff x="1811039" y="1300849"/>
            <a:chExt cx="2066223" cy="96529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63F0FC7-CFA1-4D62-9708-F237E7176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71F53A-3158-4A45-84D6-74B554E4286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subRegionType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4C4105-B156-4A04-ACD9-260303EF992B}"/>
              </a:ext>
            </a:extLst>
          </p:cNvPr>
          <p:cNvGrpSpPr/>
          <p:nvPr/>
        </p:nvGrpSpPr>
        <p:grpSpPr>
          <a:xfrm>
            <a:off x="4329697" y="585984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D3576F4-6B2E-480F-8127-ADCC1923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EED18-E836-42FD-AD09-AB1DC488D9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DA9F2-4FF4-4E3C-AE2C-08C51F60AC8A}"/>
              </a:ext>
            </a:extLst>
          </p:cNvPr>
          <p:cNvGrpSpPr/>
          <p:nvPr/>
        </p:nvGrpSpPr>
        <p:grpSpPr>
          <a:xfrm>
            <a:off x="5365377" y="585984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4590E76-4EE4-43E0-853D-5BC6CCDD7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091E3-D659-4DFC-B86C-11F2E795854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9F897B-A183-4CD6-9504-67DC7865728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625612" y="121993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0B43E-425A-4B16-B76E-0CA7DE65AA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94154" y="121993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rot="5400000">
            <a:off x="4808298" y="453484"/>
            <a:ext cx="492396" cy="268798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235152" y="585984"/>
            <a:ext cx="2066223" cy="965296"/>
            <a:chOff x="1811039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BCAF-83CC-4A31-B839-2577FF8ED4A1}"/>
              </a:ext>
            </a:extLst>
          </p:cNvPr>
          <p:cNvGrpSpPr/>
          <p:nvPr/>
        </p:nvGrpSpPr>
        <p:grpSpPr>
          <a:xfrm>
            <a:off x="1246290" y="2043676"/>
            <a:ext cx="5213238" cy="915970"/>
            <a:chOff x="845844" y="5240779"/>
            <a:chExt cx="5213238" cy="9159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88036B-877D-4BE5-B353-0C9FF5BFF7BB}"/>
                </a:ext>
              </a:extLst>
            </p:cNvPr>
            <p:cNvGrpSpPr/>
            <p:nvPr/>
          </p:nvGrpSpPr>
          <p:grpSpPr>
            <a:xfrm>
              <a:off x="855611" y="5240779"/>
              <a:ext cx="5203471" cy="915970"/>
              <a:chOff x="855611" y="5240779"/>
              <a:chExt cx="5203471" cy="9159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91D2689-9B97-4C22-B5E1-48F9B979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611" y="5240779"/>
                <a:ext cx="3305457" cy="915970"/>
              </a:xfrm>
              <a:prstGeom prst="rect">
                <a:avLst/>
              </a:prstGeom>
              <a:ln w="3175">
                <a:noFill/>
              </a:ln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6A2057-52A2-4518-8DAB-C40A4341DAF3}"/>
                  </a:ext>
                </a:extLst>
              </p:cNvPr>
              <p:cNvGrpSpPr/>
              <p:nvPr/>
            </p:nvGrpSpPr>
            <p:grpSpPr>
              <a:xfrm>
                <a:off x="4111301" y="5280426"/>
                <a:ext cx="1870653" cy="369332"/>
                <a:chOff x="819720" y="5842118"/>
                <a:chExt cx="1870653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4F917E-3D56-4820-9FBB-A599FAEF9AED}"/>
                    </a:ext>
                  </a:extLst>
                </p:cNvPr>
                <p:cNvSpPr txBox="1"/>
                <p:nvPr/>
              </p:nvSpPr>
              <p:spPr>
                <a:xfrm>
                  <a:off x="819720" y="5842118"/>
                  <a:ext cx="1870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/>
                    <a:t>meanFigs</a:t>
                  </a:r>
                </a:p>
              </p:txBody>
            </p:sp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700993AE-6145-4E65-A058-3055213B7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429" y="5869334"/>
                  <a:ext cx="314900" cy="314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EA382A-7196-4C03-ACA3-7D4FB55AC904}"/>
                  </a:ext>
                </a:extLst>
              </p:cNvPr>
              <p:cNvGrpSpPr/>
              <p:nvPr/>
            </p:nvGrpSpPr>
            <p:grpSpPr>
              <a:xfrm>
                <a:off x="4170836" y="5687691"/>
                <a:ext cx="1888246" cy="378574"/>
                <a:chOff x="879255" y="6249383"/>
                <a:chExt cx="1888246" cy="378574"/>
              </a:xfrm>
            </p:grpSpPr>
            <p:pic>
              <p:nvPicPr>
                <p:cNvPr id="28" name="Picture 6">
                  <a:extLst>
                    <a:ext uri="{FF2B5EF4-FFF2-40B4-BE49-F238E27FC236}">
                      <a16:creationId xmlns:a16="http://schemas.microsoft.com/office/drawing/2014/main" id="{699B985F-C65D-4F58-B47A-289C5BBD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255" y="6249383"/>
                  <a:ext cx="378574" cy="378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EC2C65-3A41-4573-9C02-A5C692903836}"/>
                    </a:ext>
                  </a:extLst>
                </p:cNvPr>
                <p:cNvSpPr txBox="1"/>
                <p:nvPr/>
              </p:nvSpPr>
              <p:spPr>
                <a:xfrm>
                  <a:off x="1257829" y="6258625"/>
                  <a:ext cx="150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animations</a:t>
                  </a: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323FDE-2CF3-4B9D-BAC8-A8176E1D3427}"/>
                </a:ext>
              </a:extLst>
            </p:cNvPr>
            <p:cNvSpPr/>
            <p:nvPr/>
          </p:nvSpPr>
          <p:spPr>
            <a:xfrm>
              <a:off x="845844" y="5240779"/>
              <a:ext cx="4928424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774E99-928D-4B43-93D0-68DB3F062F21}"/>
              </a:ext>
            </a:extLst>
          </p:cNvPr>
          <p:cNvCxnSpPr>
            <a:cxnSpLocks/>
          </p:cNvCxnSpPr>
          <p:nvPr/>
        </p:nvCxnSpPr>
        <p:spPr>
          <a:xfrm>
            <a:off x="3582066" y="121114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211455"/>
            <a:ext cx="7000308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75DFA4B-2635-430C-BD3B-B520F3B7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672" y="3962674"/>
            <a:ext cx="1242333" cy="13036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10337F-9874-4CDD-9C15-4697B769A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98" y="3962674"/>
            <a:ext cx="1046892" cy="760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599E8B-6C08-4E76-87D5-288F6410E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2282" y="3938166"/>
            <a:ext cx="1026563" cy="1392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B9E590-A036-4779-9CF8-6F3188A3CB54}"/>
              </a:ext>
            </a:extLst>
          </p:cNvPr>
          <p:cNvSpPr txBox="1"/>
          <p:nvPr/>
        </p:nvSpPr>
        <p:spPr>
          <a:xfrm>
            <a:off x="6289820" y="3522667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FreeScale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BDD72-28C8-4971-ABE7-2BCFEFC29068}"/>
              </a:ext>
            </a:extLst>
          </p:cNvPr>
          <p:cNvSpPr txBox="1"/>
          <p:nvPr/>
        </p:nvSpPr>
        <p:spPr>
          <a:xfrm>
            <a:off x="8700180" y="3501009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Kmeans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1D6CD-CFA9-4444-A68E-2E77DF710C86}"/>
              </a:ext>
            </a:extLst>
          </p:cNvPr>
          <p:cNvSpPr txBox="1"/>
          <p:nvPr/>
        </p:nvSpPr>
        <p:spPr>
          <a:xfrm>
            <a:off x="10456781" y="3517586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Pretty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58DF7F-1024-4847-8E51-2354558C197C}"/>
              </a:ext>
            </a:extLst>
          </p:cNvPr>
          <p:cNvSpPr txBox="1"/>
          <p:nvPr/>
        </p:nvSpPr>
        <p:spPr>
          <a:xfrm>
            <a:off x="6792672" y="5350188"/>
            <a:ext cx="141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Each map own scale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CCBE6-641C-4188-8509-2A9869D542B3}"/>
              </a:ext>
            </a:extLst>
          </p:cNvPr>
          <p:cNvSpPr txBox="1"/>
          <p:nvPr/>
        </p:nvSpPr>
        <p:spPr>
          <a:xfrm>
            <a:off x="9205262" y="5350188"/>
            <a:ext cx="250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 scale across years and classes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6765"/>
              </p:ext>
            </p:extLst>
          </p:nvPr>
        </p:nvGraphicFramePr>
        <p:xfrm>
          <a:off x="2933699" y="821515"/>
          <a:ext cx="2305052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2554110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6953250" y="1187171"/>
            <a:ext cx="4610100" cy="172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subRegion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765561" y="153967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5695618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4425"/>
              </p:ext>
            </p:extLst>
          </p:nvPr>
        </p:nvGraphicFramePr>
        <p:xfrm>
          <a:off x="2933698" y="3945647"/>
          <a:ext cx="8629649" cy="24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709236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709237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1907438" y="149661"/>
            <a:ext cx="9903561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13495</TotalTime>
  <Words>436</Words>
  <Application>Microsoft Office PowerPoint</Application>
  <PresentationFormat>Widescreen</PresentationFormat>
  <Paragraphs>212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Figures for Vignettes</vt:lpstr>
      <vt:lpstr>Figures for colorsMapsParams</vt:lpstr>
      <vt:lpstr>PowerPoint Presentation</vt:lpstr>
      <vt:lpstr>PowerPoint Presentation</vt:lpstr>
      <vt:lpstr>Figures for readGCAM</vt:lpstr>
      <vt:lpstr>PowerPoint Presentation</vt:lpstr>
      <vt:lpstr>Figures for mapsProcess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185</cp:revision>
  <dcterms:created xsi:type="dcterms:W3CDTF">2018-10-10T15:22:41Z</dcterms:created>
  <dcterms:modified xsi:type="dcterms:W3CDTF">2020-06-05T18:57:20Z</dcterms:modified>
</cp:coreProperties>
</file>