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for Metis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Figures for Metis documentation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126</cp:revision>
  <dcterms:created xsi:type="dcterms:W3CDTF">2018-10-10T15:22:41Z</dcterms:created>
  <dcterms:modified xsi:type="dcterms:W3CDTF">2020-06-01T00:30:16Z</dcterms:modified>
</cp:coreProperties>
</file>