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305" r:id="rId16"/>
    <p:sldId id="304" r:id="rId17"/>
    <p:sldId id="306" r:id="rId18"/>
    <p:sldId id="271" r:id="rId19"/>
    <p:sldId id="272" r:id="rId20"/>
    <p:sldId id="273" r:id="rId21"/>
    <p:sldId id="274" r:id="rId22"/>
    <p:sldId id="294" r:id="rId23"/>
    <p:sldId id="279" r:id="rId24"/>
    <p:sldId id="295" r:id="rId25"/>
    <p:sldId id="280" r:id="rId26"/>
    <p:sldId id="281" r:id="rId27"/>
    <p:sldId id="282" r:id="rId28"/>
    <p:sldId id="285" r:id="rId29"/>
    <p:sldId id="287" r:id="rId30"/>
    <p:sldId id="286" r:id="rId31"/>
    <p:sldId id="283" r:id="rId32"/>
    <p:sldId id="284" r:id="rId33"/>
    <p:sldId id="291" r:id="rId34"/>
    <p:sldId id="292" r:id="rId35"/>
    <p:sldId id="293" r:id="rId36"/>
    <p:sldId id="297" r:id="rId37"/>
    <p:sldId id="301" r:id="rId38"/>
    <p:sldId id="300" r:id="rId39"/>
    <p:sldId id="298" r:id="rId40"/>
    <p:sldId id="3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metis::metis.map(mapUS49, labels=T)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A4DCBC2-8E70-41E2-ACE3-588CE55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3" y="807674"/>
            <a:ext cx="8402276" cy="47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2877E3-2801-425C-AFED-D8943425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66" y="741352"/>
            <a:ext cx="8079793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183B76-980D-473D-97F1-7F92E04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9" y="661203"/>
            <a:ext cx="8768032" cy="50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027205" y="1735388"/>
            <a:ext cx="395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subRegShape = metis::mapGCAMReg32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759823" y="1735388"/>
            <a:ext cx="271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subRegShape</a:t>
            </a:r>
            <a:r>
              <a:rPr lang="en-US" b="1" dirty="0"/>
              <a:t> not assigned</a:t>
            </a:r>
          </a:p>
          <a:p>
            <a:pPr algn="ctr"/>
            <a:r>
              <a:rPr lang="en-US" b="1" dirty="0"/>
              <a:t>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419209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02551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shapeSubset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metis.mapsProcess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19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shapeCrop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metis.mapsProcess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576145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431226"/>
            <a:ext cx="4309881" cy="3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66CF1F-00BA-4905-AED8-D3504DAE8D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26" y="2015067"/>
            <a:ext cx="3632184" cy="2721636"/>
          </a:xfrm>
          <a:prstGeom prst="rect">
            <a:avLst/>
          </a:prstGeom>
        </p:spPr>
      </p:pic>
      <p:pic>
        <p:nvPicPr>
          <p:cNvPr id="13" name="Picture 1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0B58139-A13C-476F-8918-3B3C827A9B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71" y="2015067"/>
            <a:ext cx="3589658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Scen2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% Difference </a:t>
            </a:r>
          </a:p>
          <a:p>
            <a:pPr algn="ctr"/>
            <a:r>
              <a:rPr lang="en-US" b="1"/>
              <a:t>Scen2 – Scen1</a:t>
            </a:r>
          </a:p>
        </p:txBody>
      </p:sp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7D8C-BD4E-4DB1-9CAB-F1FC6C8F58D7}"/>
              </a:ext>
            </a:extLst>
          </p:cNvPr>
          <p:cNvGrpSpPr/>
          <p:nvPr/>
        </p:nvGrpSpPr>
        <p:grpSpPr>
          <a:xfrm>
            <a:off x="6731282" y="1185595"/>
            <a:ext cx="3153910" cy="1905782"/>
            <a:chOff x="2226733" y="2971014"/>
            <a:chExt cx="3153910" cy="190578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010F892-40D1-4642-BFCD-62725991E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2460" y="3008429"/>
              <a:ext cx="3058183" cy="1775238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83BA42-06C0-4503-A13B-FE80B95C804C}"/>
                </a:ext>
              </a:extLst>
            </p:cNvPr>
            <p:cNvSpPr/>
            <p:nvPr/>
          </p:nvSpPr>
          <p:spPr>
            <a:xfrm>
              <a:off x="2226733" y="2971014"/>
              <a:ext cx="2963334" cy="190578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3D5B8-F101-4F2A-BB68-D105EE67A66B}"/>
              </a:ext>
            </a:extLst>
          </p:cNvPr>
          <p:cNvGrpSpPr/>
          <p:nvPr/>
        </p:nvGrpSpPr>
        <p:grpSpPr>
          <a:xfrm>
            <a:off x="1707202" y="1558164"/>
            <a:ext cx="2066223" cy="965296"/>
            <a:chOff x="1811039" y="1300849"/>
            <a:chExt cx="2066223" cy="96529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A6B1FFF-5D22-44C4-B7E8-B969938A3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03BC9B-F13A-4CF5-B65E-F5BB04F3FFC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21E8F4-2180-4BA0-B64B-B4A111C6FDBA}"/>
              </a:ext>
            </a:extLst>
          </p:cNvPr>
          <p:cNvGrpSpPr/>
          <p:nvPr/>
        </p:nvGrpSpPr>
        <p:grpSpPr>
          <a:xfrm>
            <a:off x="4904956" y="1563134"/>
            <a:ext cx="2066223" cy="965296"/>
            <a:chOff x="1811039" y="1300849"/>
            <a:chExt cx="2066223" cy="96529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FB42ADA-F0B4-4C57-823E-A9385F11E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AE1FE-8437-4630-8945-A21EA82C2AD8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F8E274-F940-47BB-A66B-BFC930922115}"/>
              </a:ext>
            </a:extLst>
          </p:cNvPr>
          <p:cNvCxnSpPr>
            <a:cxnSpLocks/>
          </p:cNvCxnSpPr>
          <p:nvPr/>
        </p:nvCxnSpPr>
        <p:spPr>
          <a:xfrm>
            <a:off x="6332043" y="218332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AD679-BAA7-43F2-BBF0-AEC4E9355207}"/>
              </a:ext>
            </a:extLst>
          </p:cNvPr>
          <p:cNvCxnSpPr>
            <a:cxnSpLocks/>
          </p:cNvCxnSpPr>
          <p:nvPr/>
        </p:nvCxnSpPr>
        <p:spPr>
          <a:xfrm>
            <a:off x="3114302" y="22087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674620" y="1977441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609600"/>
            <a:ext cx="11014183" cy="5759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9066957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8899033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22478"/>
            <a:ext cx="3954072" cy="3143174"/>
            <a:chOff x="4441162" y="2732004"/>
            <a:chExt cx="3954072" cy="3143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7344" y="3131752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064705"/>
              <a:ext cx="3927890" cy="27434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5612" y="2732004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204447" cy="1799201"/>
            <a:chOff x="1555904" y="3302331"/>
            <a:chExt cx="2204447" cy="17992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5DCC27-09C9-4911-89D5-5D6E61FE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083" y="3643823"/>
              <a:ext cx="2162268" cy="145770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2"/>
              <a:ext cx="2162268" cy="14577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6162249" y="-184622"/>
            <a:ext cx="990113" cy="7010265"/>
          </a:xfrm>
          <a:prstGeom prst="bentConnector3">
            <a:avLst>
              <a:gd name="adj1" fmla="val 1723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4307510" y="4885914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F3F9385-005B-463F-A553-3023EA895F3C}"/>
              </a:ext>
            </a:extLst>
          </p:cNvPr>
          <p:cNvGrpSpPr/>
          <p:nvPr/>
        </p:nvGrpSpPr>
        <p:grpSpPr>
          <a:xfrm>
            <a:off x="6598670" y="1428901"/>
            <a:ext cx="2066223" cy="1224361"/>
            <a:chOff x="6598670" y="1428901"/>
            <a:chExt cx="2066223" cy="12243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581B72-2F69-45F8-8953-C82F782E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711" y="1881966"/>
              <a:ext cx="1601517" cy="74009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293DD-4921-436F-B347-57A1BD241D4F}"/>
                </a:ext>
              </a:extLst>
            </p:cNvPr>
            <p:cNvSpPr/>
            <p:nvPr/>
          </p:nvSpPr>
          <p:spPr>
            <a:xfrm>
              <a:off x="6813940" y="1808787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7E439-AE87-400F-A3B2-2B2F8B3EE115}"/>
                </a:ext>
              </a:extLst>
            </p:cNvPr>
            <p:cNvSpPr txBox="1"/>
            <p:nvPr/>
          </p:nvSpPr>
          <p:spPr>
            <a:xfrm>
              <a:off x="6598670" y="142890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subRegType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2651A-7B76-4745-8B1F-59A7486B9C69}"/>
              </a:ext>
            </a:extLst>
          </p:cNvPr>
          <p:cNvCxnSpPr>
            <a:cxnSpLocks/>
          </p:cNvCxnSpPr>
          <p:nvPr/>
        </p:nvCxnSpPr>
        <p:spPr>
          <a:xfrm>
            <a:off x="5273048" y="21970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8569761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DD7A67-DA53-4E27-850B-8B1000104609}"/>
              </a:ext>
            </a:extLst>
          </p:cNvPr>
          <p:cNvSpPr txBox="1"/>
          <p:nvPr/>
        </p:nvSpPr>
        <p:spPr>
          <a:xfrm>
            <a:off x="2657321" y="716818"/>
            <a:ext cx="82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Note: Folders created automatically for each unique </a:t>
            </a:r>
            <a:r>
              <a:rPr lang="en-US">
                <a:solidFill>
                  <a:srgbClr val="C00000"/>
                </a:solidFill>
              </a:rPr>
              <a:t>subRegType, param, scenario</a:t>
            </a:r>
          </a:p>
        </p:txBody>
      </p:sp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9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41C7EC-AB75-4251-8904-713E928E5FB3}"/>
              </a:ext>
            </a:extLst>
          </p:cNvPr>
          <p:cNvGrpSpPr/>
          <p:nvPr/>
        </p:nvGrpSpPr>
        <p:grpSpPr>
          <a:xfrm>
            <a:off x="3261155" y="585984"/>
            <a:ext cx="2066223" cy="965296"/>
            <a:chOff x="1811039" y="1300849"/>
            <a:chExt cx="2066223" cy="96529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63F0FC7-CFA1-4D62-9708-F237E717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71F53A-3158-4A45-84D6-74B554E4286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subRegionType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4329697" y="585984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5365377" y="585984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F897B-A183-4CD6-9504-67DC7865728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25612" y="121993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94154" y="121993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808298" y="453484"/>
            <a:ext cx="492396" cy="268798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235152" y="585984"/>
            <a:ext cx="2066223" cy="965296"/>
            <a:chOff x="1811039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774E99-928D-4B43-93D0-68DB3F062F21}"/>
              </a:ext>
            </a:extLst>
          </p:cNvPr>
          <p:cNvCxnSpPr>
            <a:cxnSpLocks/>
          </p:cNvCxnSpPr>
          <p:nvPr/>
        </p:nvCxnSpPr>
        <p:spPr>
          <a:xfrm>
            <a:off x="3582066" y="121114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13755</TotalTime>
  <Words>730</Words>
  <Application>Microsoft Office PowerPoint</Application>
  <PresentationFormat>Widescreen</PresentationFormat>
  <Paragraphs>318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203</cp:revision>
  <dcterms:created xsi:type="dcterms:W3CDTF">2018-10-10T15:22:41Z</dcterms:created>
  <dcterms:modified xsi:type="dcterms:W3CDTF">2020-10-30T08:06:35Z</dcterms:modified>
</cp:coreProperties>
</file>