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5" r:id="rId13"/>
    <p:sldId id="277" r:id="rId14"/>
    <p:sldId id="278" r:id="rId15"/>
    <p:sldId id="276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  <p:sldId id="285" r:id="rId25"/>
    <p:sldId id="287" r:id="rId26"/>
    <p:sldId id="286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metis::metis.map(mapUS49, labels=T)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5674206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BCB50-70E7-4DB2-B96A-6E8E77AF5983}"/>
              </a:ext>
            </a:extLst>
          </p:cNvPr>
          <p:cNvGrpSpPr/>
          <p:nvPr/>
        </p:nvGrpSpPr>
        <p:grpSpPr>
          <a:xfrm>
            <a:off x="4605664" y="658374"/>
            <a:ext cx="2066223" cy="965296"/>
            <a:chOff x="1811039" y="1300849"/>
            <a:chExt cx="2066223" cy="96529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C62F180-7277-4194-9CED-7C99EAF3F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B8A10D-8661-4473-8903-FD2834B7AF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US49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6709886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5970121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7038663" y="129232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765532" y="138599"/>
            <a:ext cx="492396" cy="346253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525590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vignetteMaps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9D9C17-B8EC-4A42-96C6-DDC4A39CDF4B}"/>
              </a:ext>
            </a:extLst>
          </p:cNvPr>
          <p:cNvGrpSpPr/>
          <p:nvPr/>
        </p:nvGrpSpPr>
        <p:grpSpPr>
          <a:xfrm>
            <a:off x="3579661" y="658374"/>
            <a:ext cx="2066223" cy="965296"/>
            <a:chOff x="1811039" y="1300849"/>
            <a:chExt cx="2066223" cy="965296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10A292F-F2D2-4F8C-B6C8-26CB27C67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136A0A-1C41-483B-BCE8-022C3600A6D3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679EA-6F28-4D22-8980-8B71467381CD}"/>
              </a:ext>
            </a:extLst>
          </p:cNvPr>
          <p:cNvCxnSpPr>
            <a:cxnSpLocks/>
          </p:cNvCxnSpPr>
          <p:nvPr/>
        </p:nvCxnSpPr>
        <p:spPr>
          <a:xfrm>
            <a:off x="3828332" y="129232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4F747-8F17-41A4-BCC2-9F18EAB58AFE}"/>
              </a:ext>
            </a:extLst>
          </p:cNvPr>
          <p:cNvCxnSpPr>
            <a:cxnSpLocks/>
          </p:cNvCxnSpPr>
          <p:nvPr/>
        </p:nvCxnSpPr>
        <p:spPr>
          <a:xfrm>
            <a:off x="4926575" y="128353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3776133" y="579074"/>
            <a:ext cx="443653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Custom Shape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5567794-5E7C-4481-9EC4-72DAB4BA0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06" y="864129"/>
            <a:ext cx="3857788" cy="45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2360042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6" y="1682346"/>
            <a:ext cx="4933661" cy="3660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2004441" y="1110563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8256488" y="1110563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88" y="1682346"/>
            <a:ext cx="4929825" cy="37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66CF1F-00BA-4905-AED8-D3504DAE8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26" y="2015067"/>
            <a:ext cx="3632184" cy="2721636"/>
          </a:xfrm>
          <a:prstGeom prst="rect">
            <a:avLst/>
          </a:prstGeom>
        </p:spPr>
      </p:pic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0B58139-A13C-476F-8918-3B3C827A9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71" y="2015067"/>
            <a:ext cx="3589658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Scen2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% Difference </a:t>
            </a:r>
          </a:p>
          <a:p>
            <a:pPr algn="ctr"/>
            <a:r>
              <a:rPr lang="en-US" b="1"/>
              <a:t>Scen2 – Scen1</a:t>
            </a:r>
          </a:p>
        </p:txBody>
      </p:sp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5C54E1-D638-49FA-939A-C756C2653C40}"/>
              </a:ext>
            </a:extLst>
          </p:cNvPr>
          <p:cNvGrpSpPr/>
          <p:nvPr/>
        </p:nvGrpSpPr>
        <p:grpSpPr>
          <a:xfrm>
            <a:off x="2866427" y="1513323"/>
            <a:ext cx="2066223" cy="965296"/>
            <a:chOff x="1811039" y="1300849"/>
            <a:chExt cx="2066223" cy="96529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99CD118-BE2B-4974-A63A-05D086E8E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13B33-EEF3-454C-8140-6B229FA6718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770467" y="863600"/>
            <a:ext cx="9254066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519116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dirOutputs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BFAA9-2EB9-46A1-94B8-F10C4594B349}"/>
              </a:ext>
            </a:extLst>
          </p:cNvPr>
          <p:cNvGrpSpPr/>
          <p:nvPr/>
        </p:nvGrpSpPr>
        <p:grpSpPr>
          <a:xfrm>
            <a:off x="3892430" y="1513323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D5D6E7-7032-41E5-9345-84AD73006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5F5119-2944-4FB2-8E63-4E67D12F789F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countries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1783781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multiScenario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B97D8C-BD4E-4DB1-9CAB-F1FC6C8F58D7}"/>
              </a:ext>
            </a:extLst>
          </p:cNvPr>
          <p:cNvGrpSpPr/>
          <p:nvPr/>
        </p:nvGrpSpPr>
        <p:grpSpPr>
          <a:xfrm>
            <a:off x="6731282" y="1185595"/>
            <a:ext cx="3153910" cy="1905782"/>
            <a:chOff x="2226733" y="2971014"/>
            <a:chExt cx="3153910" cy="19057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10F892-40D1-4642-BFCD-62725991E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2460" y="3008429"/>
              <a:ext cx="3058183" cy="177523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83BA42-06C0-4503-A13B-FE80B95C804C}"/>
                </a:ext>
              </a:extLst>
            </p:cNvPr>
            <p:cNvSpPr/>
            <p:nvPr/>
          </p:nvSpPr>
          <p:spPr>
            <a:xfrm>
              <a:off x="2226733" y="2971014"/>
              <a:ext cx="2963334" cy="1905782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3238923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1752A6-51C3-407D-B323-312B43068FD7}"/>
              </a:ext>
            </a:extLst>
          </p:cNvPr>
          <p:cNvCxnSpPr>
            <a:cxnSpLocks/>
          </p:cNvCxnSpPr>
          <p:nvPr/>
        </p:nvCxnSpPr>
        <p:spPr>
          <a:xfrm>
            <a:off x="4213341" y="213848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1895356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dirOutputs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1C7EC-AB75-4251-8904-713E928E5FB3}"/>
              </a:ext>
            </a:extLst>
          </p:cNvPr>
          <p:cNvGrpSpPr/>
          <p:nvPr/>
        </p:nvGrpSpPr>
        <p:grpSpPr>
          <a:xfrm>
            <a:off x="3261155" y="585984"/>
            <a:ext cx="2066223" cy="965296"/>
            <a:chOff x="1811039" y="1300849"/>
            <a:chExt cx="2066223" cy="96529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63F0FC7-CFA1-4D62-9708-F237E717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71F53A-3158-4A45-84D6-74B554E4286A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subRegionType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4329697" y="585984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5365377" y="585984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9F897B-A183-4CD6-9504-67DC786572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25612" y="121993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94154" y="1219936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808298" y="453484"/>
            <a:ext cx="492396" cy="268798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235152" y="585984"/>
            <a:ext cx="2066223" cy="965296"/>
            <a:chOff x="1811039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Maps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774E99-928D-4B43-93D0-68DB3F062F21}"/>
              </a:ext>
            </a:extLst>
          </p:cNvPr>
          <p:cNvCxnSpPr>
            <a:cxnSpLocks/>
          </p:cNvCxnSpPr>
          <p:nvPr/>
        </p:nvCxnSpPr>
        <p:spPr>
          <a:xfrm>
            <a:off x="3582066" y="1211147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12844</TotalTime>
  <Words>332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165</cp:revision>
  <dcterms:created xsi:type="dcterms:W3CDTF">2018-10-10T15:22:41Z</dcterms:created>
  <dcterms:modified xsi:type="dcterms:W3CDTF">2020-06-04T00:59:57Z</dcterms:modified>
</cp:coreProperties>
</file>