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62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4A05-9D98-47C5-97FE-2EB410531E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for SRN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1777" y="735421"/>
            <a:ext cx="1243583" cy="510782"/>
          </a:xfrm>
          <a:prstGeom prst="roundRect">
            <a:avLst/>
          </a:prstGeom>
          <a:solidFill>
            <a:srgbClr val="E9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70995" y="2567670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0995" y="3626477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70993" y="4685284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Nexus Links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4" idx="2"/>
            <a:endCxn id="9" idx="1"/>
          </p:cNvCxnSpPr>
          <p:nvPr/>
        </p:nvCxnSpPr>
        <p:spPr>
          <a:xfrm rot="16200000" flipH="1">
            <a:off x="970417" y="1319355"/>
            <a:ext cx="1473731" cy="13274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10" idx="1"/>
          </p:cNvCxnSpPr>
          <p:nvPr/>
        </p:nvCxnSpPr>
        <p:spPr>
          <a:xfrm rot="16200000" flipH="1">
            <a:off x="441013" y="1848759"/>
            <a:ext cx="2532538" cy="13274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11" idx="1"/>
          </p:cNvCxnSpPr>
          <p:nvPr/>
        </p:nvCxnSpPr>
        <p:spPr>
          <a:xfrm rot="16200000" flipH="1">
            <a:off x="-88391" y="2378163"/>
            <a:ext cx="3591345" cy="13274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21" idx="1"/>
          </p:cNvCxnSpPr>
          <p:nvPr/>
        </p:nvCxnSpPr>
        <p:spPr>
          <a:xfrm rot="16200000" flipH="1">
            <a:off x="-617796" y="2907567"/>
            <a:ext cx="4650152" cy="13274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70992" y="5744091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Forecasting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70992" y="1661126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4" idx="2"/>
            <a:endCxn id="40" idx="1"/>
          </p:cNvCxnSpPr>
          <p:nvPr/>
        </p:nvCxnSpPr>
        <p:spPr>
          <a:xfrm rot="16200000" flipH="1">
            <a:off x="1423687" y="866084"/>
            <a:ext cx="567187" cy="13274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159400" y="1482413"/>
            <a:ext cx="4279744" cy="661951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Read GCAM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Create tables for selected parameters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Create templates for stakeholder local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159400" y="2396523"/>
            <a:ext cx="4279744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</a:t>
            </a:r>
            <a:r>
              <a:rPr lang="en-US" sz="1400" dirty="0" smtClean="0">
                <a:solidFill>
                  <a:schemeClr val="tx1"/>
                </a:solidFill>
              </a:rPr>
              <a:t>charts </a:t>
            </a:r>
            <a:r>
              <a:rPr lang="en-US" sz="1400" dirty="0">
                <a:solidFill>
                  <a:schemeClr val="tx1"/>
                </a:solidFill>
              </a:rPr>
              <a:t>for each region, scenario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</a:t>
            </a:r>
            <a:r>
              <a:rPr lang="en-US" sz="1400" dirty="0" smtClean="0">
                <a:solidFill>
                  <a:schemeClr val="tx1"/>
                </a:solidFill>
              </a:rPr>
              <a:t>diff-plots </a:t>
            </a:r>
            <a:r>
              <a:rPr lang="en-US" sz="1400" dirty="0">
                <a:solidFill>
                  <a:schemeClr val="tx1"/>
                </a:solidFill>
              </a:rPr>
              <a:t>to compare scenarios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combined plots to compare regions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159400" y="3450087"/>
            <a:ext cx="4279744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Aggregate gridded data to given boundary shapefile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diff maps to compare scenarios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combined maps to compare regions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159400" y="4503651"/>
            <a:ext cx="4279744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Create links between different sectors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Harmonize links across sectors, regions and periods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159400" y="5567701"/>
            <a:ext cx="4517488" cy="657306"/>
          </a:xfrm>
          <a:prstGeom prst="roundRect">
            <a:avLst/>
          </a:prstGeom>
          <a:solidFill>
            <a:srgbClr val="CDF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Given changes in one sector, sub-region, period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Forecast changes in other sectors, regions and periods.</a:t>
            </a:r>
          </a:p>
        </p:txBody>
      </p:sp>
      <p:cxnSp>
        <p:nvCxnSpPr>
          <p:cNvPr id="57" name="Straight Connector 56"/>
          <p:cNvCxnSpPr>
            <a:stCxn id="52" idx="1"/>
            <a:endCxn id="40" idx="3"/>
          </p:cNvCxnSpPr>
          <p:nvPr/>
        </p:nvCxnSpPr>
        <p:spPr>
          <a:xfrm flipH="1">
            <a:off x="4062089" y="1813389"/>
            <a:ext cx="30973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9" idx="3"/>
          </p:cNvCxnSpPr>
          <p:nvPr/>
        </p:nvCxnSpPr>
        <p:spPr>
          <a:xfrm flipH="1" flipV="1">
            <a:off x="4062092" y="2719934"/>
            <a:ext cx="3097308" cy="5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1"/>
            <a:endCxn id="10" idx="3"/>
          </p:cNvCxnSpPr>
          <p:nvPr/>
        </p:nvCxnSpPr>
        <p:spPr>
          <a:xfrm flipH="1">
            <a:off x="4062092" y="3778740"/>
            <a:ext cx="30973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11" idx="3"/>
          </p:cNvCxnSpPr>
          <p:nvPr/>
        </p:nvCxnSpPr>
        <p:spPr>
          <a:xfrm flipH="1">
            <a:off x="4062090" y="4832304"/>
            <a:ext cx="3097310" cy="5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1"/>
            <a:endCxn id="21" idx="3"/>
          </p:cNvCxnSpPr>
          <p:nvPr/>
        </p:nvCxnSpPr>
        <p:spPr>
          <a:xfrm flipH="1">
            <a:off x="4062089" y="5896354"/>
            <a:ext cx="30973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580344" y="1678025"/>
            <a:ext cx="2060800" cy="270726"/>
          </a:xfrm>
          <a:prstGeom prst="roundRect">
            <a:avLst/>
          </a:prstGeom>
          <a:solidFill>
            <a:srgbClr val="FFE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rn.readgcam.R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580344" y="2489427"/>
            <a:ext cx="2060800" cy="450526"/>
          </a:xfrm>
          <a:prstGeom prst="roundRect">
            <a:avLst/>
          </a:prstGeom>
          <a:solidFill>
            <a:srgbClr val="FFE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rn.chartsProcess.R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rn.chart.R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580344" y="3547751"/>
            <a:ext cx="2060800" cy="450526"/>
          </a:xfrm>
          <a:prstGeom prst="roundRect">
            <a:avLst/>
          </a:prstGeom>
          <a:solidFill>
            <a:srgbClr val="FFE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rn.mapsProcess.R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srn.map.R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4901684" y="861086"/>
            <a:ext cx="1418120" cy="259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Key Functions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590212" y="861086"/>
            <a:ext cx="1418120" cy="259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Descriptions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555524" y="861086"/>
            <a:ext cx="1418120" cy="259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Modules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732086" y="4567508"/>
            <a:ext cx="174541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Future developments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732086" y="5624487"/>
            <a:ext cx="1745412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Future developments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5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 flipH="1">
            <a:off x="3505409" y="5840782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614205" y="3900566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462503" y="1112318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156802" y="2194916"/>
            <a:ext cx="48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392013" y="945808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srn.readgcam.R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96464" y="1899683"/>
            <a:ext cx="2137139" cy="590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srn.chartsProcess.R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srn.chart.R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2013" y="3743472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srn.grid2poly.R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88995" y="5675958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srn.maps.R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1943" y="847287"/>
            <a:ext cx="1626705" cy="4998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GCAM </a:t>
            </a:r>
            <a:r>
              <a:rPr lang="en-US" sz="1400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Query File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97010" y="1690461"/>
            <a:ext cx="5110739" cy="1441563"/>
            <a:chOff x="5980933" y="1955276"/>
            <a:chExt cx="5110739" cy="1441563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5980933" y="1955276"/>
              <a:ext cx="5110739" cy="1441563"/>
              <a:chOff x="5870448" y="348048"/>
              <a:chExt cx="5110739" cy="144156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870448" y="512763"/>
                <a:ext cx="511073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8097448" y="348048"/>
                <a:ext cx="80228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Charts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8988" y="2379420"/>
              <a:ext cx="2051833" cy="90864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6636" y="2380000"/>
              <a:ext cx="1206898" cy="90806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8405" y="2379999"/>
              <a:ext cx="1215416" cy="908069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674923" y="333103"/>
            <a:ext cx="5232826" cy="1404084"/>
            <a:chOff x="6025896" y="533680"/>
            <a:chExt cx="5232826" cy="1404084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6025896" y="533680"/>
              <a:ext cx="5232826" cy="1404084"/>
              <a:chOff x="6062472" y="385527"/>
              <a:chExt cx="5232826" cy="140408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062472" y="512763"/>
                <a:ext cx="523262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01074" y="38552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Standardized Tables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440669" y="66693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1. Default Values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792713" y="654656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2. Blank Template for users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8007" y="1202417"/>
              <a:ext cx="2372326" cy="63852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1266" y="1196417"/>
              <a:ext cx="2372326" cy="638524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861716" y="1599705"/>
            <a:ext cx="2693273" cy="1076986"/>
            <a:chOff x="296232" y="1234871"/>
            <a:chExt cx="2693273" cy="1076986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96232" y="1234871"/>
              <a:ext cx="2693273" cy="1076986"/>
              <a:chOff x="122496" y="1483334"/>
              <a:chExt cx="2693273" cy="107698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22496" y="1618488"/>
                <a:ext cx="2643693" cy="9418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3184" y="1483334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Any Standardized Table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155" y="1618502"/>
              <a:ext cx="2372326" cy="638524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31867" y="3181891"/>
            <a:ext cx="3384404" cy="1437350"/>
            <a:chOff x="37949" y="2526164"/>
            <a:chExt cx="3384404" cy="1437350"/>
          </a:xfrm>
        </p:grpSpPr>
        <p:sp>
          <p:nvSpPr>
            <p:cNvPr id="49" name="Rounded Rectangle 48"/>
            <p:cNvSpPr/>
            <p:nvPr/>
          </p:nvSpPr>
          <p:spPr>
            <a:xfrm>
              <a:off x="37949" y="2526164"/>
              <a:ext cx="3299611" cy="14373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71392" y="2999529"/>
              <a:ext cx="893902" cy="87237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50" name="Rounded Rectangle 49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Grid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014332" y="2565580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03816" y="3226500"/>
            <a:ext cx="5297126" cy="1391220"/>
            <a:chOff x="6675120" y="3744424"/>
            <a:chExt cx="5297126" cy="1391220"/>
          </a:xfrm>
        </p:grpSpPr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6675120" y="3744424"/>
              <a:ext cx="5297126" cy="1391220"/>
              <a:chOff x="5998172" y="394540"/>
              <a:chExt cx="5297126" cy="139122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998172" y="512763"/>
                <a:ext cx="5297126" cy="127299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7364910" y="394540"/>
                <a:ext cx="2621042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Standardized Polygon Tables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6440669" y="66693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1. Default Values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792713" y="654656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2. Blank Template for users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5116" y="4408939"/>
              <a:ext cx="2397702" cy="659486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21182" y="4397724"/>
              <a:ext cx="2397702" cy="659486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657785" y="5043948"/>
            <a:ext cx="3389190" cy="1593669"/>
            <a:chOff x="37949" y="2526163"/>
            <a:chExt cx="3389190" cy="1593669"/>
          </a:xfrm>
        </p:grpSpPr>
        <p:sp>
          <p:nvSpPr>
            <p:cNvPr id="71" name="Rounded Rectangle 70"/>
            <p:cNvSpPr/>
            <p:nvPr/>
          </p:nvSpPr>
          <p:spPr>
            <a:xfrm>
              <a:off x="37949" y="2526163"/>
              <a:ext cx="3299611" cy="1593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62760" y="3157338"/>
              <a:ext cx="893902" cy="87237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Polygon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019118" y="2610405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Polygon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50599" y="5147654"/>
            <a:ext cx="2309129" cy="1324925"/>
            <a:chOff x="6454560" y="5148751"/>
            <a:chExt cx="2309129" cy="1324925"/>
          </a:xfrm>
        </p:grpSpPr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6468393" y="5148751"/>
              <a:ext cx="2200120" cy="1324925"/>
              <a:chOff x="6220835" y="464686"/>
              <a:chExt cx="2200120" cy="13249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220835" y="512763"/>
                <a:ext cx="2200120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011475" y="464686"/>
                <a:ext cx="802286" cy="3443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Maps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72142" y="5716618"/>
              <a:ext cx="720492" cy="695956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41467" y="5716618"/>
              <a:ext cx="720028" cy="688428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6454560" y="5442044"/>
              <a:ext cx="1125701" cy="3215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1. Gridded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566119" y="5404542"/>
              <a:ext cx="1197570" cy="3284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Polygons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Elbow Connector 82"/>
          <p:cNvCxnSpPr>
            <a:endCxn id="24" idx="0"/>
          </p:cNvCxnSpPr>
          <p:nvPr/>
        </p:nvCxnSpPr>
        <p:spPr>
          <a:xfrm rot="10800000" flipV="1">
            <a:off x="2183563" y="1473237"/>
            <a:ext cx="4472598" cy="2616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4" idx="2"/>
            <a:endCxn id="71" idx="0"/>
          </p:cNvCxnSpPr>
          <p:nvPr/>
        </p:nvCxnSpPr>
        <p:spPr>
          <a:xfrm rot="5400000">
            <a:off x="5616871" y="1308440"/>
            <a:ext cx="426228" cy="7044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6518"/>
          <a:stretch/>
        </p:blipFill>
        <p:spPr>
          <a:xfrm>
            <a:off x="486156" y="714375"/>
            <a:ext cx="1306068" cy="5429250"/>
          </a:xfrm>
          <a:prstGeom prst="rect">
            <a:avLst/>
          </a:prstGeom>
          <a:ln w="3175"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423" y="572066"/>
            <a:ext cx="1104900" cy="6381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800" y="505390"/>
            <a:ext cx="2009775" cy="7715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873" y="2048256"/>
            <a:ext cx="8648510" cy="373989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1426464" y="891154"/>
            <a:ext cx="818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2986040" y="741807"/>
            <a:ext cx="1131760" cy="149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0"/>
          </p:cNvCxnSpPr>
          <p:nvPr/>
        </p:nvCxnSpPr>
        <p:spPr>
          <a:xfrm>
            <a:off x="5404104" y="967354"/>
            <a:ext cx="1718024" cy="1080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2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6" y="714375"/>
            <a:ext cx="2057400" cy="5429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108" y="714375"/>
            <a:ext cx="1628775" cy="12382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956" y="447675"/>
            <a:ext cx="2324100" cy="17716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483" y="1859599"/>
            <a:ext cx="2457450" cy="6477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161" y="498007"/>
            <a:ext cx="2181225" cy="6286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6978" y="2967228"/>
            <a:ext cx="4517650" cy="252831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7403" y="3272899"/>
            <a:ext cx="5126697" cy="10110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>
            <a:endCxn id="2" idx="1"/>
          </p:cNvCxnSpPr>
          <p:nvPr/>
        </p:nvCxnSpPr>
        <p:spPr>
          <a:xfrm flipV="1">
            <a:off x="1380744" y="1333500"/>
            <a:ext cx="1007364" cy="544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" idx="1"/>
          </p:cNvCxnSpPr>
          <p:nvPr/>
        </p:nvCxnSpPr>
        <p:spPr>
          <a:xfrm flipV="1">
            <a:off x="3209544" y="1333500"/>
            <a:ext cx="1391412" cy="367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</p:cNvCxnSpPr>
          <p:nvPr/>
        </p:nvCxnSpPr>
        <p:spPr>
          <a:xfrm flipV="1">
            <a:off x="4095803" y="1841183"/>
            <a:ext cx="1006549" cy="11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</p:cNvCxnSpPr>
          <p:nvPr/>
        </p:nvCxnSpPr>
        <p:spPr>
          <a:xfrm flipH="1" flipV="1">
            <a:off x="5989320" y="1211518"/>
            <a:ext cx="1603163" cy="97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1"/>
          </p:cNvCxnSpPr>
          <p:nvPr/>
        </p:nvCxnSpPr>
        <p:spPr>
          <a:xfrm flipH="1">
            <a:off x="5763007" y="812332"/>
            <a:ext cx="1963154" cy="16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8821208" y="2507299"/>
            <a:ext cx="399544" cy="76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9907386" y="664743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Not created automatically. Need to Add this file after getting data from local stakeholders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0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79" y="2379036"/>
            <a:ext cx="3143807" cy="214876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97" y="3393892"/>
            <a:ext cx="3946658" cy="189363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56" y="714375"/>
            <a:ext cx="2057400" cy="5429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033" y="824330"/>
            <a:ext cx="1628775" cy="12382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/>
          <p:cNvCxnSpPr>
            <a:endCxn id="2" idx="1"/>
          </p:cNvCxnSpPr>
          <p:nvPr/>
        </p:nvCxnSpPr>
        <p:spPr>
          <a:xfrm flipV="1">
            <a:off x="935669" y="1443455"/>
            <a:ext cx="1007364" cy="544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049" y="860525"/>
            <a:ext cx="971550" cy="4095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5398" y="387488"/>
            <a:ext cx="1743075" cy="12858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8357" y="345976"/>
            <a:ext cx="2918742" cy="197015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8251" y="1443455"/>
            <a:ext cx="2397854" cy="163398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8100" y="4965793"/>
            <a:ext cx="3714379" cy="175865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4864" y="4269897"/>
            <a:ext cx="3780282" cy="226401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Rounded Rectangle 29"/>
          <p:cNvSpPr/>
          <p:nvPr/>
        </p:nvSpPr>
        <p:spPr>
          <a:xfrm>
            <a:off x="9075573" y="54331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Each Scenario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6410" y="3058053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Compare Scenarios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00433" y="2015789"/>
            <a:ext cx="2179431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Compare Regions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61682" y="3828890"/>
            <a:ext cx="1563386" cy="311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Compare Regions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&amp; scenarios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661940" y="1673363"/>
            <a:ext cx="625689" cy="2081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3333712" y="1586389"/>
            <a:ext cx="875448" cy="605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1"/>
          </p:cNvCxnSpPr>
          <p:nvPr/>
        </p:nvCxnSpPr>
        <p:spPr>
          <a:xfrm flipH="1">
            <a:off x="2985355" y="1065313"/>
            <a:ext cx="896694" cy="79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1"/>
            <a:endCxn id="6" idx="3"/>
          </p:cNvCxnSpPr>
          <p:nvPr/>
        </p:nvCxnSpPr>
        <p:spPr>
          <a:xfrm flipH="1">
            <a:off x="4853599" y="1030426"/>
            <a:ext cx="441799" cy="3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979351" y="860526"/>
            <a:ext cx="1500921" cy="244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577189" y="644784"/>
            <a:ext cx="1144844" cy="2686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8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198</Words>
  <Application>Microsoft Office PowerPoint</Application>
  <PresentationFormat>Widescreen</PresentationFormat>
  <Paragraphs>64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Figures for SRN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40</cp:revision>
  <dcterms:created xsi:type="dcterms:W3CDTF">2018-10-10T15:22:41Z</dcterms:created>
  <dcterms:modified xsi:type="dcterms:W3CDTF">2018-11-16T21:28:11Z</dcterms:modified>
</cp:coreProperties>
</file>