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291" r:id="rId36"/>
    <p:sldId id="292" r:id="rId37"/>
    <p:sldId id="293" r:id="rId38"/>
    <p:sldId id="297" r:id="rId39"/>
    <p:sldId id="301" r:id="rId40"/>
    <p:sldId id="300" r:id="rId41"/>
    <p:sldId id="298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13764</TotalTime>
  <Words>750</Words>
  <Application>Microsoft Office PowerPoint</Application>
  <PresentationFormat>Widescreen</PresentationFormat>
  <Paragraphs>329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208</cp:revision>
  <dcterms:created xsi:type="dcterms:W3CDTF">2018-10-10T15:22:41Z</dcterms:created>
  <dcterms:modified xsi:type="dcterms:W3CDTF">2020-10-30T10:06:08Z</dcterms:modified>
</cp:coreProperties>
</file>