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3258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523770"/>
            <a:ext cx="99441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1680951"/>
            <a:ext cx="99441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170392"/>
            <a:ext cx="2858929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170392"/>
            <a:ext cx="8411051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797878"/>
            <a:ext cx="1143571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2141750"/>
            <a:ext cx="1143571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851959"/>
            <a:ext cx="56349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851959"/>
            <a:ext cx="56349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170392"/>
            <a:ext cx="1143571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784543"/>
            <a:ext cx="560909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1169035"/>
            <a:ext cx="560909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784543"/>
            <a:ext cx="563671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1169035"/>
            <a:ext cx="563671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213360"/>
            <a:ext cx="427630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460799"/>
            <a:ext cx="6712268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960120"/>
            <a:ext cx="427630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213360"/>
            <a:ext cx="427630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460799"/>
            <a:ext cx="6712268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960120"/>
            <a:ext cx="427630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170392"/>
            <a:ext cx="1143571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851959"/>
            <a:ext cx="1143571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2966297"/>
            <a:ext cx="29832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32FD-3345-49D3-8557-5864A615BC2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2966297"/>
            <a:ext cx="447484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2966297"/>
            <a:ext cx="29832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66E454-6561-2186-88F6-ED32960BD4E0}"/>
              </a:ext>
            </a:extLst>
          </p:cNvPr>
          <p:cNvSpPr/>
          <p:nvPr/>
        </p:nvSpPr>
        <p:spPr>
          <a:xfrm>
            <a:off x="115422" y="964675"/>
            <a:ext cx="4773710" cy="2006996"/>
          </a:xfrm>
          <a:prstGeom prst="roundRect">
            <a:avLst/>
          </a:prstGeom>
          <a:solidFill>
            <a:srgbClr val="2B8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Gridded Temperature and Precipitation</a:t>
            </a:r>
          </a:p>
          <a:p>
            <a:pPr marL="800019" lvl="1" indent="-342866">
              <a:buFont typeface="Arial" panose="020B0604020202020204" pitchFamily="34" charset="0"/>
              <a:buChar char="•"/>
            </a:pPr>
            <a:r>
              <a:rPr lang="en-US" sz="2400" dirty="0"/>
              <a:t>Historic</a:t>
            </a:r>
          </a:p>
          <a:p>
            <a:pPr marL="800019" lvl="1" indent="-342866">
              <a:buFont typeface="Arial" panose="020B0604020202020204" pitchFamily="34" charset="0"/>
              <a:buChar char="•"/>
            </a:pPr>
            <a:r>
              <a:rPr lang="en-US" sz="2400" dirty="0"/>
              <a:t>Projection (climate scenario)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1E73C5-7775-3821-8B14-ED510F36A2A5}"/>
              </a:ext>
            </a:extLst>
          </p:cNvPr>
          <p:cNvSpPr/>
          <p:nvPr/>
        </p:nvSpPr>
        <p:spPr>
          <a:xfrm>
            <a:off x="5634370" y="1293521"/>
            <a:ext cx="3583450" cy="1349304"/>
          </a:xfrm>
          <a:prstGeom prst="roundRect">
            <a:avLst/>
          </a:prstGeom>
          <a:solidFill>
            <a:srgbClr val="2B8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Agricultural Productivity Change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7EB69A-B11E-92A4-842A-8FDE4F9DBF0E}"/>
              </a:ext>
            </a:extLst>
          </p:cNvPr>
          <p:cNvSpPr/>
          <p:nvPr/>
        </p:nvSpPr>
        <p:spPr>
          <a:xfrm>
            <a:off x="9941795" y="1293521"/>
            <a:ext cx="3210346" cy="1349304"/>
          </a:xfrm>
          <a:prstGeom prst="roundRect">
            <a:avLst/>
          </a:prstGeom>
          <a:solidFill>
            <a:srgbClr val="2B8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GCAM</a:t>
            </a:r>
            <a:endParaRPr lang="en-US" sz="2400" b="1" dirty="0"/>
          </a:p>
          <a:p>
            <a:pPr algn="ctr"/>
            <a:r>
              <a:rPr lang="en-US" sz="2400" dirty="0"/>
              <a:t>(2020 – 2100 at 5-year time step)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C42899-7F0C-8244-76DD-9B982D7D9D47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4889132" y="1968173"/>
            <a:ext cx="745238" cy="0"/>
          </a:xfrm>
          <a:prstGeom prst="straightConnector1">
            <a:avLst/>
          </a:prstGeom>
          <a:ln w="88900">
            <a:solidFill>
              <a:srgbClr val="2B8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DFD684-7AB1-34BE-13C6-B07DF3C4854B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9217819" y="1968173"/>
            <a:ext cx="723976" cy="0"/>
          </a:xfrm>
          <a:prstGeom prst="bentConnector3">
            <a:avLst>
              <a:gd name="adj1" fmla="val 50000"/>
            </a:avLst>
          </a:prstGeom>
          <a:ln w="88900">
            <a:solidFill>
              <a:srgbClr val="2B80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EE0FFBD-AFC5-0A68-9FDC-44E7B10C6008}"/>
              </a:ext>
            </a:extLst>
          </p:cNvPr>
          <p:cNvSpPr/>
          <p:nvPr/>
        </p:nvSpPr>
        <p:spPr>
          <a:xfrm>
            <a:off x="1408538" y="188157"/>
            <a:ext cx="2187478" cy="532983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99" b="1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6F081D7-D144-94E0-6B34-4469BDB63138}"/>
              </a:ext>
            </a:extLst>
          </p:cNvPr>
          <p:cNvSpPr/>
          <p:nvPr/>
        </p:nvSpPr>
        <p:spPr>
          <a:xfrm>
            <a:off x="6332354" y="188157"/>
            <a:ext cx="2187478" cy="532983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99" b="1" dirty="0" err="1">
                <a:solidFill>
                  <a:schemeClr val="tx1"/>
                </a:solidFill>
              </a:rPr>
              <a:t>osiris</a:t>
            </a:r>
            <a:endParaRPr lang="en-US" sz="319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1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Ahsan, Hamza</dc:creator>
  <cp:lastModifiedBy>Ahsan, Hamza</cp:lastModifiedBy>
  <cp:revision>11</cp:revision>
  <dcterms:created xsi:type="dcterms:W3CDTF">2023-02-09T18:17:05Z</dcterms:created>
  <dcterms:modified xsi:type="dcterms:W3CDTF">2023-05-12T16:09:05Z</dcterms:modified>
</cp:coreProperties>
</file>