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0234-E7D8-E078-52C8-7ECDD8CC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5DCB5-0D37-B578-05B7-02DB683A8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54A0-AFDC-E9B7-6EED-0BAB3B72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7E09-96FA-B44F-E59F-4EBD08A7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70A9-AF0D-79FC-861F-86C91B8D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AC64-CFD9-B439-8BF0-F66EEEF4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21D2A-E81D-B5B2-4FC0-F15EE0EA3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83142-8FD1-69E4-A66C-3BC3348F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7DF5-CE1D-C3C1-3927-22CC39E6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F47-6FC2-2FBC-39C2-A7ECCF8C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48E03-1461-9822-4FB8-E24F6C35A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D1156-9673-9882-53B0-8C92E0AA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4BA8-F6D2-EC3A-C0AB-22222A5A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50E3-57F5-35C3-C401-1302F52D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732B-5D0F-2A04-4750-6C4BEB5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7435-0C0C-E63E-6C99-79C22104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FE62-917D-6DA3-DD5E-F90FB2B2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ED46-5FA0-B270-A2C3-794419F9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83CA-BECC-64F3-318A-595FABAB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EC46-9E8C-62C2-98AA-DCEAD7AE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BE0-10DA-E7A0-6E84-4A15E098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47AA-CF41-9061-6400-99F001B9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5BFE-7904-1D01-379E-015CC823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7260-CC11-B38A-2DA5-E684E7FE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ACAF-6DFF-B43A-0595-BD35F41A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582F-9812-4FB3-4C6B-6A442041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8C9F-E097-27B3-80A4-3045364B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1EA23-0187-CE71-EADD-96A63221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379C0-6DE6-1FF7-A10E-D225C69A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1E73-5048-3EC7-3D2F-62956752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7A0B-1E83-8A1A-F557-F3BBD3F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9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D0A2-469D-CC45-553E-061ED562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91C5-8D9B-A9D9-C796-10290A82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C6F49-F896-3121-F438-565A2D7CF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95A2-B7C2-9F3D-5159-53053228A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D9D2F-D64C-4288-415D-B3BC3C93B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C6A56-3532-1D9C-EC0B-87B56DE1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E1A8-891F-4DC9-A53B-D096ED31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F8570-3EF1-E7CB-36D0-79178982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EA95-5828-66FF-9A24-7AE7FDC8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AC951-F1FF-83A3-0E79-7C42B479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C6A28-F219-94C0-7B4D-4F409AF9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5D462-E8D1-EE3A-D8F9-4E5969E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022CF-8C51-4C63-9F7A-CEF91F75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4505E-5BB4-57B0-FAF4-480E076E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7075-6B75-9E79-CE9F-AADF4A65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1782-FE54-2639-D3B9-2A8436B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A98C-1A00-B042-5A73-010A2BE1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6752-4E59-48B1-3431-55A2F86DD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48F4-261D-10B0-C1DA-95C08D22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92E64-C1C3-9C1C-8CBD-4A3E555E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0ED7B-D20C-D68D-5425-78E095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C61E-629F-835F-7933-8096D553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EAB7E-C522-A69E-90ED-145CA7EA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7FB71-3472-6F1F-566C-104A189B6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AB84-B7D2-262B-F641-5BCD4AF2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74EA-52D7-9C4C-BEFC-1CE11D1A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B72A2-4295-68AB-619F-D00005AD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CA1EB-0627-5C07-3EC2-54285D92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BEC8-4ED3-2AFB-DF6D-5969F707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964C-8E37-ED4B-B1AF-A96237260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2967-672A-5F8F-95E9-2EF4E19FC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E444-3DA5-3E79-AAE4-6990FBC4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GCRI/pytemplat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hub.com/JGCRI/pytemplate/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73A36D9-287C-9B8A-56C2-882AED7582E8}"/>
              </a:ext>
            </a:extLst>
          </p:cNvPr>
          <p:cNvSpPr txBox="1"/>
          <p:nvPr/>
        </p:nvSpPr>
        <p:spPr>
          <a:xfrm>
            <a:off x="283212" y="1026647"/>
            <a:ext cx="532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https://github.com/JGCRI/pytemplate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3AE421-1A03-5B24-A31F-9A227C773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88" y="1395979"/>
            <a:ext cx="2198332" cy="4781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62BE50-163E-8782-1831-27F958217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522"/>
          <a:stretch/>
        </p:blipFill>
        <p:spPr>
          <a:xfrm>
            <a:off x="283212" y="1435437"/>
            <a:ext cx="5326902" cy="50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997C8E-262D-5217-77E7-52DB20BA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4" y="3746736"/>
            <a:ext cx="1580944" cy="395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E82D51-4B81-C78D-B392-2653A1556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47" y="1902194"/>
            <a:ext cx="1490432" cy="4084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49D6C5-3F09-5BEC-8C76-BB0F65264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343" y="1005879"/>
            <a:ext cx="1384725" cy="1532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3D2DC0-99AD-EA0F-F9A8-B207B362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923" y="3085753"/>
            <a:ext cx="1196564" cy="1432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571CE5-F873-D6A8-867D-EA40A5DB2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8195" y="2380401"/>
            <a:ext cx="1543206" cy="2842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5A3AF8-2FB0-2E13-3DDE-F5011BC18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109" y="3031987"/>
            <a:ext cx="1395463" cy="3679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46D39A-EB65-58D8-2CB6-D8017864F073}"/>
              </a:ext>
            </a:extLst>
          </p:cNvPr>
          <p:cNvSpPr txBox="1"/>
          <p:nvPr/>
        </p:nvSpPr>
        <p:spPr>
          <a:xfrm>
            <a:off x="4219691" y="42768"/>
            <a:ext cx="4505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Pytemplate</a:t>
            </a:r>
            <a:r>
              <a:rPr lang="en-US" sz="2400" b="1" dirty="0"/>
              <a:t> – Key Package Folders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5C7C46-69FD-36F8-B913-91E9F70F9F2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169018" y="3944354"/>
            <a:ext cx="51992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7786A61-F7E6-B742-78C2-7CB3EC59A2E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90151" y="1771998"/>
            <a:ext cx="864192" cy="254922"/>
          </a:xfrm>
          <a:prstGeom prst="bent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B020241-C00E-5659-1404-1D5277D05F5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434163" y="2380401"/>
            <a:ext cx="1639760" cy="1421478"/>
          </a:xfrm>
          <a:prstGeom prst="bentConnector3">
            <a:avLst>
              <a:gd name="adj1" fmla="val 66729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F7D1C-6AC4-3326-0374-5A7EEA28942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6270487" y="3801878"/>
            <a:ext cx="537708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894F86-13D1-F8A7-1492-1A22FC4AC243}"/>
              </a:ext>
            </a:extLst>
          </p:cNvPr>
          <p:cNvCxnSpPr>
            <a:cxnSpLocks/>
          </p:cNvCxnSpPr>
          <p:nvPr/>
        </p:nvCxnSpPr>
        <p:spPr>
          <a:xfrm>
            <a:off x="3746981" y="3666224"/>
            <a:ext cx="5142128" cy="2450486"/>
          </a:xfrm>
          <a:prstGeom prst="bentConnector3">
            <a:avLst>
              <a:gd name="adj1" fmla="val 12212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87E9A82-304F-2B60-A6E8-F4BBF9DEC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5425" y="3221310"/>
            <a:ext cx="1106055" cy="4915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F2AF71-39EB-99A0-9A6F-E32ABA10313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88224" y="3467100"/>
            <a:ext cx="114720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11C3A-FAE2-BBE6-66F2-723936A0B3FD}"/>
              </a:ext>
            </a:extLst>
          </p:cNvPr>
          <p:cNvSpPr txBox="1"/>
          <p:nvPr/>
        </p:nvSpPr>
        <p:spPr>
          <a:xfrm>
            <a:off x="4845844" y="58625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Github</a:t>
            </a:r>
            <a:r>
              <a:rPr lang="en-US" b="1" dirty="0">
                <a:solidFill>
                  <a:srgbClr val="C00000"/>
                </a:solidFill>
              </a:rPr>
              <a:t> Actions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9F4F21-0670-AB98-008F-20E166CF07B1}"/>
              </a:ext>
            </a:extLst>
          </p:cNvPr>
          <p:cNvSpPr txBox="1"/>
          <p:nvPr/>
        </p:nvSpPr>
        <p:spPr>
          <a:xfrm>
            <a:off x="4836912" y="2701979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Documentation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03ED7A-F456-D68F-EEE9-AA2BAA0C721B}"/>
              </a:ext>
            </a:extLst>
          </p:cNvPr>
          <p:cNvSpPr txBox="1"/>
          <p:nvPr/>
        </p:nvSpPr>
        <p:spPr>
          <a:xfrm>
            <a:off x="6897848" y="1973469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Docs - Pages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24D064-C42A-FF7E-856C-D87A322560B3}"/>
              </a:ext>
            </a:extLst>
          </p:cNvPr>
          <p:cNvSpPr txBox="1"/>
          <p:nvPr/>
        </p:nvSpPr>
        <p:spPr>
          <a:xfrm>
            <a:off x="9157876" y="262976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Model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BBAD63-1988-12EB-5172-A21379BE1FE9}"/>
              </a:ext>
            </a:extLst>
          </p:cNvPr>
          <p:cNvSpPr txBox="1"/>
          <p:nvPr/>
        </p:nvSpPr>
        <p:spPr>
          <a:xfrm>
            <a:off x="10995932" y="2886645"/>
            <a:ext cx="6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A2A9DF-BBF1-085A-310C-B5C5C1B562FB}"/>
              </a:ext>
            </a:extLst>
          </p:cNvPr>
          <p:cNvSpPr txBox="1"/>
          <p:nvPr/>
        </p:nvSpPr>
        <p:spPr>
          <a:xfrm>
            <a:off x="2766159" y="1543933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Main Folder</a:t>
            </a:r>
          </a:p>
        </p:txBody>
      </p:sp>
    </p:spTree>
    <p:extLst>
      <p:ext uri="{BB962C8B-B14F-4D97-AF65-F5344CB8AC3E}">
        <p14:creationId xmlns:p14="http://schemas.microsoft.com/office/powerpoint/2010/main" val="2026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146D39A-EB65-58D8-2CB6-D8017864F073}"/>
              </a:ext>
            </a:extLst>
          </p:cNvPr>
          <p:cNvSpPr txBox="1"/>
          <p:nvPr/>
        </p:nvSpPr>
        <p:spPr>
          <a:xfrm>
            <a:off x="2816020" y="10558"/>
            <a:ext cx="704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Pytemplate</a:t>
            </a:r>
            <a:r>
              <a:rPr lang="en-US" sz="2400" b="1" dirty="0"/>
              <a:t> – Activate your documentation Webpage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37322-7022-2EC5-5ED0-6F18914C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20" y="1557519"/>
            <a:ext cx="4724400" cy="2620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034E07-279C-CD71-7FF2-6F724AB0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11" y="1435100"/>
            <a:ext cx="4567119" cy="2263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1080F-D935-277B-3209-2893D44FA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115" y="3250264"/>
            <a:ext cx="4846037" cy="27945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3FE65BB-F999-4E36-5F48-8DCA86FBE31A}"/>
              </a:ext>
            </a:extLst>
          </p:cNvPr>
          <p:cNvSpPr/>
          <p:nvPr/>
        </p:nvSpPr>
        <p:spPr>
          <a:xfrm>
            <a:off x="131455" y="608951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9314CA-3728-8B5B-BDE9-BF463A6D2D3D}"/>
              </a:ext>
            </a:extLst>
          </p:cNvPr>
          <p:cNvCxnSpPr>
            <a:cxnSpLocks/>
          </p:cNvCxnSpPr>
          <p:nvPr/>
        </p:nvCxnSpPr>
        <p:spPr>
          <a:xfrm>
            <a:off x="3412067" y="1363133"/>
            <a:ext cx="347133" cy="694267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843E75-A4E1-4548-8E82-C3FCAF2F8158}"/>
              </a:ext>
            </a:extLst>
          </p:cNvPr>
          <p:cNvSpPr txBox="1"/>
          <p:nvPr/>
        </p:nvSpPr>
        <p:spPr>
          <a:xfrm>
            <a:off x="2774626" y="1087530"/>
            <a:ext cx="1165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A3856-07CC-8156-3B6B-24532C2143F7}"/>
              </a:ext>
            </a:extLst>
          </p:cNvPr>
          <p:cNvSpPr txBox="1"/>
          <p:nvPr/>
        </p:nvSpPr>
        <p:spPr>
          <a:xfrm>
            <a:off x="666079" y="683662"/>
            <a:ext cx="414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On your page </a:t>
            </a:r>
            <a:r>
              <a:rPr lang="en-US" sz="1400" b="1" dirty="0">
                <a:solidFill>
                  <a:srgbClr val="C00000"/>
                </a:solidFill>
                <a:hlinkClick r:id="rId5"/>
              </a:rPr>
              <a:t>https://github.com/JGCRI/pytemplate/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21C61B-A44C-BC80-C38F-F0E2587A44EF}"/>
              </a:ext>
            </a:extLst>
          </p:cNvPr>
          <p:cNvSpPr>
            <a:spLocks noChangeAspect="1"/>
          </p:cNvSpPr>
          <p:nvPr/>
        </p:nvSpPr>
        <p:spPr>
          <a:xfrm>
            <a:off x="2541700" y="1088813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A1E170-4794-A2D9-0B38-162E522E56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1013414" y="3585633"/>
            <a:ext cx="688386" cy="1002706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E161E-6811-2AD8-A63D-48E0F0EB057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701660" y="4000500"/>
            <a:ext cx="326107" cy="119301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3DF4F7-E25B-A09F-7D6D-88171BE490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614605" y="4033707"/>
            <a:ext cx="471342" cy="1266774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E0C49C-52C4-BA14-9F1B-3C6DA581CBA9}"/>
              </a:ext>
            </a:extLst>
          </p:cNvPr>
          <p:cNvSpPr txBox="1"/>
          <p:nvPr/>
        </p:nvSpPr>
        <p:spPr>
          <a:xfrm>
            <a:off x="438577" y="4588339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Deploy from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branch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86BA6-C913-DD80-32A2-637E55015AD1}"/>
              </a:ext>
            </a:extLst>
          </p:cNvPr>
          <p:cNvSpPr>
            <a:spLocks noChangeAspect="1"/>
          </p:cNvSpPr>
          <p:nvPr/>
        </p:nvSpPr>
        <p:spPr>
          <a:xfrm>
            <a:off x="164257" y="4712789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3CE8E-F243-2DD3-84DD-5EFE2016F2E0}"/>
              </a:ext>
            </a:extLst>
          </p:cNvPr>
          <p:cNvSpPr txBox="1"/>
          <p:nvPr/>
        </p:nvSpPr>
        <p:spPr>
          <a:xfrm>
            <a:off x="1276864" y="5193519"/>
            <a:ext cx="84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gh</a:t>
            </a:r>
            <a:r>
              <a:rPr lang="en-US" sz="1400" b="1" dirty="0">
                <a:solidFill>
                  <a:srgbClr val="C00000"/>
                </a:solidFill>
              </a:rPr>
              <a:t>-pages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5A2B85-ECC5-9900-860B-F5BD96A2E95E}"/>
              </a:ext>
            </a:extLst>
          </p:cNvPr>
          <p:cNvSpPr>
            <a:spLocks noChangeAspect="1"/>
          </p:cNvSpPr>
          <p:nvPr/>
        </p:nvSpPr>
        <p:spPr>
          <a:xfrm>
            <a:off x="1002544" y="5210248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1EF34D-C7BF-C513-0A60-E4E4A03D18C6}"/>
              </a:ext>
            </a:extLst>
          </p:cNvPr>
          <p:cNvSpPr txBox="1"/>
          <p:nvPr/>
        </p:nvSpPr>
        <p:spPr>
          <a:xfrm>
            <a:off x="2740628" y="5300481"/>
            <a:ext cx="69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/(root)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C0FF98-6668-2B2C-2865-42C9F952A438}"/>
              </a:ext>
            </a:extLst>
          </p:cNvPr>
          <p:cNvSpPr>
            <a:spLocks noChangeAspect="1"/>
          </p:cNvSpPr>
          <p:nvPr/>
        </p:nvSpPr>
        <p:spPr>
          <a:xfrm>
            <a:off x="2466308" y="5317210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6A5B06-372C-8513-DB8F-53B8DA46AA79}"/>
              </a:ext>
            </a:extLst>
          </p:cNvPr>
          <p:cNvSpPr/>
          <p:nvPr/>
        </p:nvSpPr>
        <p:spPr>
          <a:xfrm>
            <a:off x="6286722" y="578351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D4B6E-5C6D-DDCF-ADE5-04BBEC6BE39B}"/>
              </a:ext>
            </a:extLst>
          </p:cNvPr>
          <p:cNvCxnSpPr>
            <a:cxnSpLocks/>
          </p:cNvCxnSpPr>
          <p:nvPr/>
        </p:nvCxnSpPr>
        <p:spPr>
          <a:xfrm>
            <a:off x="9948333" y="1360388"/>
            <a:ext cx="876300" cy="134047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7DD83A6-B7A1-F104-61B8-F763CFD79E91}"/>
              </a:ext>
            </a:extLst>
          </p:cNvPr>
          <p:cNvSpPr txBox="1"/>
          <p:nvPr/>
        </p:nvSpPr>
        <p:spPr>
          <a:xfrm>
            <a:off x="8929893" y="1056930"/>
            <a:ext cx="136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            icon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4CF440-D0DE-706F-BAB0-55C3C3DACAB2}"/>
              </a:ext>
            </a:extLst>
          </p:cNvPr>
          <p:cNvSpPr txBox="1"/>
          <p:nvPr/>
        </p:nvSpPr>
        <p:spPr>
          <a:xfrm>
            <a:off x="6821346" y="653062"/>
            <a:ext cx="414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On your page </a:t>
            </a:r>
            <a:r>
              <a:rPr lang="en-US" sz="1400" b="1" dirty="0">
                <a:solidFill>
                  <a:srgbClr val="C00000"/>
                </a:solidFill>
                <a:hlinkClick r:id="rId5"/>
              </a:rPr>
              <a:t>https://github.com/JGCRI/pytemplate/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EDBE8-E052-8207-3EE6-98D9998B3C82}"/>
              </a:ext>
            </a:extLst>
          </p:cNvPr>
          <p:cNvSpPr>
            <a:spLocks noChangeAspect="1"/>
          </p:cNvSpPr>
          <p:nvPr/>
        </p:nvSpPr>
        <p:spPr>
          <a:xfrm>
            <a:off x="8696967" y="1058213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62" name="Graphic 61" descr="Single gear with solid fill">
            <a:extLst>
              <a:ext uri="{FF2B5EF4-FFF2-40B4-BE49-F238E27FC236}">
                <a16:creationId xmlns:a16="http://schemas.microsoft.com/office/drawing/2014/main" id="{DFE705BF-61B8-C38A-8D3D-F3516C2BC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7893" y="904611"/>
            <a:ext cx="530489" cy="530489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3BEA198E-5502-6391-BB85-77573395080A}"/>
              </a:ext>
            </a:extLst>
          </p:cNvPr>
          <p:cNvSpPr/>
          <p:nvPr/>
        </p:nvSpPr>
        <p:spPr>
          <a:xfrm>
            <a:off x="9029700" y="3916048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AE811F-2789-69F7-EB40-214D764606C7}"/>
              </a:ext>
            </a:extLst>
          </p:cNvPr>
          <p:cNvCxnSpPr>
            <a:cxnSpLocks/>
          </p:cNvCxnSpPr>
          <p:nvPr/>
        </p:nvCxnSpPr>
        <p:spPr>
          <a:xfrm flipH="1" flipV="1">
            <a:off x="7560733" y="4033707"/>
            <a:ext cx="1468967" cy="679082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BC4B169-5AA8-EC3E-1CF0-AF0863570D72}"/>
              </a:ext>
            </a:extLst>
          </p:cNvPr>
          <p:cNvSpPr txBox="1"/>
          <p:nvPr/>
        </p:nvSpPr>
        <p:spPr>
          <a:xfrm>
            <a:off x="9365545" y="4558900"/>
            <a:ext cx="1876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Add model description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0370FDB-4097-B1D3-E281-DC4E08C83F52}"/>
              </a:ext>
            </a:extLst>
          </p:cNvPr>
          <p:cNvSpPr>
            <a:spLocks noChangeAspect="1"/>
          </p:cNvSpPr>
          <p:nvPr/>
        </p:nvSpPr>
        <p:spPr>
          <a:xfrm>
            <a:off x="9132619" y="4560183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47C59D-391F-B45A-8DCA-CFDC2DA0E77B}"/>
              </a:ext>
            </a:extLst>
          </p:cNvPr>
          <p:cNvCxnSpPr>
            <a:cxnSpLocks/>
          </p:cNvCxnSpPr>
          <p:nvPr/>
        </p:nvCxnSpPr>
        <p:spPr>
          <a:xfrm flipH="1" flipV="1">
            <a:off x="6206067" y="4526726"/>
            <a:ext cx="2861733" cy="896174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E6AC32-2689-53E0-F588-FE3C7F3E109C}"/>
              </a:ext>
            </a:extLst>
          </p:cNvPr>
          <p:cNvSpPr txBox="1"/>
          <p:nvPr/>
        </p:nvSpPr>
        <p:spPr>
          <a:xfrm>
            <a:off x="9432688" y="5186731"/>
            <a:ext cx="211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Use your GitHub Pages website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9C64E5A-542B-346B-F38C-86A3CCD6F957}"/>
              </a:ext>
            </a:extLst>
          </p:cNvPr>
          <p:cNvSpPr>
            <a:spLocks noChangeAspect="1"/>
          </p:cNvSpPr>
          <p:nvPr/>
        </p:nvSpPr>
        <p:spPr>
          <a:xfrm>
            <a:off x="9174013" y="5263044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C81B307-92D1-B04E-1586-8B0D5CF255D4}"/>
              </a:ext>
            </a:extLst>
          </p:cNvPr>
          <p:cNvCxnSpPr>
            <a:cxnSpLocks/>
          </p:cNvCxnSpPr>
          <p:nvPr/>
        </p:nvCxnSpPr>
        <p:spPr>
          <a:xfrm flipV="1">
            <a:off x="301417" y="3163159"/>
            <a:ext cx="322368" cy="573751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88374C-22D8-A947-EE29-8A772FF38573}"/>
              </a:ext>
            </a:extLst>
          </p:cNvPr>
          <p:cNvSpPr txBox="1"/>
          <p:nvPr/>
        </p:nvSpPr>
        <p:spPr>
          <a:xfrm>
            <a:off x="256023" y="3784371"/>
            <a:ext cx="99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Pages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DB41AA-D8E7-834D-BEB5-C16041D688E1}"/>
              </a:ext>
            </a:extLst>
          </p:cNvPr>
          <p:cNvSpPr>
            <a:spLocks noChangeAspect="1"/>
          </p:cNvSpPr>
          <p:nvPr/>
        </p:nvSpPr>
        <p:spPr>
          <a:xfrm>
            <a:off x="51653" y="3812666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9399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9</cp:revision>
  <dcterms:created xsi:type="dcterms:W3CDTF">2023-02-13T13:55:29Z</dcterms:created>
  <dcterms:modified xsi:type="dcterms:W3CDTF">2023-04-27T13:48:23Z</dcterms:modified>
</cp:coreProperties>
</file>