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234-E7D8-E078-52C8-7ECDD8CC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DCB5-0D37-B578-05B7-02DB683A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54A0-AFDC-E9B7-6EED-0BAB3B72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7E09-96FA-B44F-E59F-4EBD08A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70A9-AF0D-79FC-861F-86C91B8D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C64-CFD9-B439-8BF0-F66EEEF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1D2A-E81D-B5B2-4FC0-F15EE0EA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3142-8FD1-69E4-A66C-3BC3348F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7DF5-CE1D-C3C1-3927-22CC39E6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F47-6FC2-2FBC-39C2-A7ECCF8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8E03-1461-9822-4FB8-E24F6C35A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1156-9673-9882-53B0-8C92E0AA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4BA8-F6D2-EC3A-C0AB-22222A5A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50E3-57F5-35C3-C401-1302F52D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732B-5D0F-2A04-4750-6C4BEB5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7435-0C0C-E63E-6C99-79C22104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E62-917D-6DA3-DD5E-F90FB2B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ED46-5FA0-B270-A2C3-794419F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83CA-BECC-64F3-318A-595FABA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EC46-9E8C-62C2-98AA-DCEAD7A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E0-10DA-E7A0-6E84-4A15E098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47AA-CF41-9061-6400-99F001B9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BFE-7904-1D01-379E-015CC82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7260-CC11-B38A-2DA5-E684E7F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CAF-6DFF-B43A-0595-BD35F41A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2F-9812-4FB3-4C6B-6A442041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8C9F-E097-27B3-80A4-3045364B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EA23-0187-CE71-EADD-96A63221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79C0-6DE6-1FF7-A10E-D225C69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1E73-5048-3EC7-3D2F-62956752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7A0B-1E83-8A1A-F557-F3BBD3F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D0A2-469D-CC45-553E-061ED562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91C5-8D9B-A9D9-C796-10290A82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6F49-F896-3121-F438-565A2D7C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95A2-B7C2-9F3D-5159-53053228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D9D2F-D64C-4288-415D-B3BC3C93B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6A56-3532-1D9C-EC0B-87B56DE1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E1A8-891F-4DC9-A53B-D096ED3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F8570-3EF1-E7CB-36D0-79178982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A95-5828-66FF-9A24-7AE7FDC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C951-F1FF-83A3-0E79-7C42B47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6A28-F219-94C0-7B4D-4F409AF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5D462-E8D1-EE3A-D8F9-4E5969E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2CF-8C51-4C63-9F7A-CEF91F75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4505E-5BB4-57B0-FAF4-480E076E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7075-6B75-9E79-CE9F-AADF4A6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782-FE54-2639-D3B9-2A8436B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A98C-1A00-B042-5A73-010A2BE1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752-4E59-48B1-3431-55A2F86D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48F4-261D-10B0-C1DA-95C08D2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2E64-C1C3-9C1C-8CBD-4A3E555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ED7B-D20C-D68D-5425-78E095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C61E-629F-835F-7933-8096D553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AB7E-C522-A69E-90ED-145CA7EA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FB71-3472-6F1F-566C-104A189B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AB84-B7D2-262B-F641-5BCD4AF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74EA-52D7-9C4C-BEFC-1CE11D1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72A2-4295-68AB-619F-D00005A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CA1EB-0627-5C07-3EC2-54285D9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BEC8-4ED3-2AFB-DF6D-5969F707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964C-8E37-ED4B-B1AF-A9623726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C952-6E47-4554-AC7C-20A3DF39FF9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2967-672A-5F8F-95E9-2EF4E19F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E444-3DA5-3E79-AAE4-6990FBC4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GCRI/pytempla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A36D9-287C-9B8A-56C2-882AED7582E8}"/>
              </a:ext>
            </a:extLst>
          </p:cNvPr>
          <p:cNvSpPr txBox="1"/>
          <p:nvPr/>
        </p:nvSpPr>
        <p:spPr>
          <a:xfrm>
            <a:off x="283212" y="1026647"/>
            <a:ext cx="532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https://github.com/JGCRI/pytemplate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3AE421-1A03-5B24-A31F-9A227C77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88" y="1395979"/>
            <a:ext cx="2198332" cy="4781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62BE50-163E-8782-1831-27F958217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22"/>
          <a:stretch/>
        </p:blipFill>
        <p:spPr>
          <a:xfrm>
            <a:off x="283212" y="1435437"/>
            <a:ext cx="5326902" cy="50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</cp:revision>
  <dcterms:created xsi:type="dcterms:W3CDTF">2023-02-13T13:55:29Z</dcterms:created>
  <dcterms:modified xsi:type="dcterms:W3CDTF">2023-02-13T15:07:02Z</dcterms:modified>
</cp:coreProperties>
</file>