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0234-E7D8-E078-52C8-7ECDD8CC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DCB5-0D37-B578-05B7-02DB683A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54A0-AFDC-E9B7-6EED-0BAB3B72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7E09-96FA-B44F-E59F-4EBD08A7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70A9-AF0D-79FC-861F-86C91B8D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AC64-CFD9-B439-8BF0-F66EEEF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1D2A-E81D-B5B2-4FC0-F15EE0EA3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3142-8FD1-69E4-A66C-3BC3348F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7DF5-CE1D-C3C1-3927-22CC39E6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F47-6FC2-2FBC-39C2-A7ECCF8C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8E03-1461-9822-4FB8-E24F6C35A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1156-9673-9882-53B0-8C92E0AA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4BA8-F6D2-EC3A-C0AB-22222A5A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50E3-57F5-35C3-C401-1302F52D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732B-5D0F-2A04-4750-6C4BEB5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7435-0C0C-E63E-6C99-79C22104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E62-917D-6DA3-DD5E-F90FB2B2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ED46-5FA0-B270-A2C3-794419F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83CA-BECC-64F3-318A-595FABAB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EC46-9E8C-62C2-98AA-DCEAD7A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BE0-10DA-E7A0-6E84-4A15E098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47AA-CF41-9061-6400-99F001B9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BFE-7904-1D01-379E-015CC823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7260-CC11-B38A-2DA5-E684E7FE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ACAF-6DFF-B43A-0595-BD35F41A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582F-9812-4FB3-4C6B-6A442041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8C9F-E097-27B3-80A4-3045364B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1EA23-0187-CE71-EADD-96A63221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79C0-6DE6-1FF7-A10E-D225C69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1E73-5048-3EC7-3D2F-62956752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7A0B-1E83-8A1A-F557-F3BBD3F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9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D0A2-469D-CC45-553E-061ED562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91C5-8D9B-A9D9-C796-10290A82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6F49-F896-3121-F438-565A2D7C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95A2-B7C2-9F3D-5159-53053228A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D9D2F-D64C-4288-415D-B3BC3C93B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C6A56-3532-1D9C-EC0B-87B56DE1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E1A8-891F-4DC9-A53B-D096ED31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F8570-3EF1-E7CB-36D0-79178982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A95-5828-66FF-9A24-7AE7FDC8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AC951-F1FF-83A3-0E79-7C42B479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6A28-F219-94C0-7B4D-4F409AF9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5D462-E8D1-EE3A-D8F9-4E5969E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2CF-8C51-4C63-9F7A-CEF91F75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4505E-5BB4-57B0-FAF4-480E076E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7075-6B75-9E79-CE9F-AADF4A6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1782-FE54-2639-D3B9-2A8436B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A98C-1A00-B042-5A73-010A2BE1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6752-4E59-48B1-3431-55A2F86D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48F4-261D-10B0-C1DA-95C08D2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2E64-C1C3-9C1C-8CBD-4A3E555E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ED7B-D20C-D68D-5425-78E095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C61E-629F-835F-7933-8096D553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EAB7E-C522-A69E-90ED-145CA7EA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7FB71-3472-6F1F-566C-104A189B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AB84-B7D2-262B-F641-5BCD4AF2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74EA-52D7-9C4C-BEFC-1CE11D1A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B72A2-4295-68AB-619F-D00005A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CA1EB-0627-5C07-3EC2-54285D92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BEC8-4ED3-2AFB-DF6D-5969F707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964C-8E37-ED4B-B1AF-A96237260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2967-672A-5F8F-95E9-2EF4E19FC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E444-3DA5-3E79-AAE4-6990FBC4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GCRI/pytemplat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JGCRI/pytemplate/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codecov.io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3A36D9-287C-9B8A-56C2-882AED7582E8}"/>
              </a:ext>
            </a:extLst>
          </p:cNvPr>
          <p:cNvSpPr txBox="1"/>
          <p:nvPr/>
        </p:nvSpPr>
        <p:spPr>
          <a:xfrm>
            <a:off x="283212" y="1026647"/>
            <a:ext cx="532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https://github.com/JGCRI/pytemplate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3AE421-1A03-5B24-A31F-9A227C77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88" y="1395979"/>
            <a:ext cx="2198332" cy="4781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62BE50-163E-8782-1831-27F958217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22"/>
          <a:stretch/>
        </p:blipFill>
        <p:spPr>
          <a:xfrm>
            <a:off x="283212" y="1435437"/>
            <a:ext cx="5326902" cy="50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0543E-8CC8-BDD3-0294-59FD9BDF8FCF}"/>
              </a:ext>
            </a:extLst>
          </p:cNvPr>
          <p:cNvSpPr txBox="1"/>
          <p:nvPr/>
        </p:nvSpPr>
        <p:spPr>
          <a:xfrm>
            <a:off x="3071422" y="42660"/>
            <a:ext cx="604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Pytemplate</a:t>
            </a:r>
            <a:r>
              <a:rPr lang="en-US" sz="2400" b="1" dirty="0"/>
              <a:t> – Build your own python package!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CF55B7-E829-8EBF-F93F-649780E4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408" y="386854"/>
            <a:ext cx="2149070" cy="235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9C835C-B1DB-4272-8652-A8EA36C651E8}"/>
              </a:ext>
            </a:extLst>
          </p:cNvPr>
          <p:cNvSpPr/>
          <p:nvPr/>
        </p:nvSpPr>
        <p:spPr>
          <a:xfrm>
            <a:off x="533400" y="1119188"/>
            <a:ext cx="3228975" cy="1038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199540-7127-5928-8AC6-FC55790C3C16}"/>
              </a:ext>
            </a:extLst>
          </p:cNvPr>
          <p:cNvSpPr>
            <a:spLocks noChangeAspect="1"/>
          </p:cNvSpPr>
          <p:nvPr/>
        </p:nvSpPr>
        <p:spPr>
          <a:xfrm>
            <a:off x="300810" y="949324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C4FDA-0FF6-92EB-3167-D14586C6E1A2}"/>
              </a:ext>
            </a:extLst>
          </p:cNvPr>
          <p:cNvSpPr txBox="1"/>
          <p:nvPr/>
        </p:nvSpPr>
        <p:spPr>
          <a:xfrm>
            <a:off x="1595847" y="122501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Clone 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7B3577-3A67-E6CB-5ECB-8F6CCD7D0DB1}"/>
              </a:ext>
            </a:extLst>
          </p:cNvPr>
          <p:cNvSpPr/>
          <p:nvPr/>
        </p:nvSpPr>
        <p:spPr>
          <a:xfrm>
            <a:off x="4417332" y="1442352"/>
            <a:ext cx="3228975" cy="1038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29EA4-3546-7C8B-DDD4-07CFBAD2602F}"/>
              </a:ext>
            </a:extLst>
          </p:cNvPr>
          <p:cNvSpPr>
            <a:spLocks noChangeAspect="1"/>
          </p:cNvSpPr>
          <p:nvPr/>
        </p:nvSpPr>
        <p:spPr>
          <a:xfrm>
            <a:off x="4184742" y="1272488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CAB8D-7653-3309-3AEE-0550A8B732D3}"/>
              </a:ext>
            </a:extLst>
          </p:cNvPr>
          <p:cNvSpPr txBox="1"/>
          <p:nvPr/>
        </p:nvSpPr>
        <p:spPr>
          <a:xfrm>
            <a:off x="5127565" y="163829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 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BE7CF5-E709-7B19-8FE0-5B5370C774AD}"/>
              </a:ext>
            </a:extLst>
          </p:cNvPr>
          <p:cNvSpPr/>
          <p:nvPr/>
        </p:nvSpPr>
        <p:spPr>
          <a:xfrm>
            <a:off x="2374840" y="2772273"/>
            <a:ext cx="3228975" cy="10382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F7CC1F-2FC0-D70B-96F4-EE353BB9C1C9}"/>
              </a:ext>
            </a:extLst>
          </p:cNvPr>
          <p:cNvSpPr>
            <a:spLocks noChangeAspect="1"/>
          </p:cNvSpPr>
          <p:nvPr/>
        </p:nvSpPr>
        <p:spPr>
          <a:xfrm>
            <a:off x="2142250" y="2602409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EA312-B200-E4BC-3F90-1D197FB9830C}"/>
              </a:ext>
            </a:extLst>
          </p:cNvPr>
          <p:cNvSpPr txBox="1"/>
          <p:nvPr/>
        </p:nvSpPr>
        <p:spPr>
          <a:xfrm>
            <a:off x="2961645" y="2968219"/>
            <a:ext cx="205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 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Modules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B41E51-F89B-F273-DCE0-C1ABA79D637F}"/>
              </a:ext>
            </a:extLst>
          </p:cNvPr>
          <p:cNvSpPr/>
          <p:nvPr/>
        </p:nvSpPr>
        <p:spPr>
          <a:xfrm>
            <a:off x="6328590" y="3095437"/>
            <a:ext cx="3228975" cy="1038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3C68F0-EC49-D9B7-83E5-D672D60898DE}"/>
              </a:ext>
            </a:extLst>
          </p:cNvPr>
          <p:cNvSpPr>
            <a:spLocks noChangeAspect="1"/>
          </p:cNvSpPr>
          <p:nvPr/>
        </p:nvSpPr>
        <p:spPr>
          <a:xfrm>
            <a:off x="6096000" y="2925573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48AE2-9B8F-C77D-C55F-2E00CB94C3C0}"/>
              </a:ext>
            </a:extLst>
          </p:cNvPr>
          <p:cNvSpPr txBox="1"/>
          <p:nvPr/>
        </p:nvSpPr>
        <p:spPr>
          <a:xfrm>
            <a:off x="7452398" y="3291383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Tests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EB4011-A2D4-A71F-0329-6B8E132AEF8A}"/>
              </a:ext>
            </a:extLst>
          </p:cNvPr>
          <p:cNvSpPr/>
          <p:nvPr/>
        </p:nvSpPr>
        <p:spPr>
          <a:xfrm>
            <a:off x="4227452" y="4595222"/>
            <a:ext cx="3228975" cy="10382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7B37C1-AA74-F362-1598-3E37E4E7BD4C}"/>
              </a:ext>
            </a:extLst>
          </p:cNvPr>
          <p:cNvSpPr>
            <a:spLocks noChangeAspect="1"/>
          </p:cNvSpPr>
          <p:nvPr/>
        </p:nvSpPr>
        <p:spPr>
          <a:xfrm>
            <a:off x="3994862" y="4425358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F0A8B-1BF0-8574-EC76-98D5B23FF0C3}"/>
              </a:ext>
            </a:extLst>
          </p:cNvPr>
          <p:cNvSpPr txBox="1"/>
          <p:nvPr/>
        </p:nvSpPr>
        <p:spPr>
          <a:xfrm>
            <a:off x="4863949" y="4791168"/>
            <a:ext cx="1955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Documentation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DA9442-E322-4DBD-CEB3-088FA08090DD}"/>
              </a:ext>
            </a:extLst>
          </p:cNvPr>
          <p:cNvSpPr/>
          <p:nvPr/>
        </p:nvSpPr>
        <p:spPr>
          <a:xfrm>
            <a:off x="8181202" y="4918386"/>
            <a:ext cx="3228975" cy="1038225"/>
          </a:xfrm>
          <a:prstGeom prst="roundRect">
            <a:avLst/>
          </a:prstGeom>
          <a:solidFill>
            <a:srgbClr val="ECE3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420F3C-0CDE-4860-146B-076DE5184749}"/>
              </a:ext>
            </a:extLst>
          </p:cNvPr>
          <p:cNvSpPr>
            <a:spLocks noChangeAspect="1"/>
          </p:cNvSpPr>
          <p:nvPr/>
        </p:nvSpPr>
        <p:spPr>
          <a:xfrm>
            <a:off x="7948612" y="4748522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E8FB5-4910-D170-5413-B06A335E0F3B}"/>
              </a:ext>
            </a:extLst>
          </p:cNvPr>
          <p:cNvSpPr txBox="1"/>
          <p:nvPr/>
        </p:nvSpPr>
        <p:spPr>
          <a:xfrm>
            <a:off x="8886627" y="5114332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Activate</a:t>
            </a:r>
          </a:p>
          <a:p>
            <a:pPr algn="ctr"/>
            <a:r>
              <a:rPr lang="en-US" b="1" dirty="0" err="1">
                <a:latin typeface="Comic Sans MS" panose="030F0702030302020204" pitchFamily="66" charset="0"/>
              </a:rPr>
              <a:t>Github</a:t>
            </a:r>
            <a:r>
              <a:rPr lang="en-US" b="1" dirty="0">
                <a:latin typeface="Comic Sans MS" panose="030F0702030302020204" pitchFamily="66" charset="0"/>
              </a:rPr>
              <a:t>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07DDC-368A-E20B-44A0-6D98A765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49" y="1543766"/>
            <a:ext cx="1992202" cy="4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997C8E-262D-5217-77E7-52DB20BA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3" y="976593"/>
            <a:ext cx="2212384" cy="553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E82D51-4B81-C78D-B392-2653A155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82" y="2149456"/>
            <a:ext cx="1490432" cy="408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49D6C5-3F09-5BEC-8C76-BB0F6526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078" y="1253141"/>
            <a:ext cx="1384725" cy="1532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3D2DC0-99AD-EA0F-F9A8-B207B362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658" y="3333015"/>
            <a:ext cx="1196564" cy="1432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571CE5-F873-D6A8-867D-EA40A5DB2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930" y="2627663"/>
            <a:ext cx="1543206" cy="2842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5A3AF8-2FB0-2E13-3DDE-F5011BC18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844" y="2915354"/>
            <a:ext cx="1395463" cy="3679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3071422" y="42660"/>
            <a:ext cx="604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Pytemplate</a:t>
            </a:r>
            <a:r>
              <a:rPr lang="en-US" sz="2400" b="1" dirty="0"/>
              <a:t> – Key Package Folders &amp; Structure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7786A61-F7E6-B742-78C2-7CB3EC59A2E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856886" y="2019260"/>
            <a:ext cx="864192" cy="254922"/>
          </a:xfrm>
          <a:prstGeom prst="bent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B020241-C00E-5659-1404-1D5277D05F5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00898" y="2627663"/>
            <a:ext cx="1639760" cy="1421478"/>
          </a:xfrm>
          <a:prstGeom prst="bentConnector3">
            <a:avLst>
              <a:gd name="adj1" fmla="val 6672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F7D1C-6AC4-3326-0374-5A7EEA28942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037222" y="4049140"/>
            <a:ext cx="537708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894F86-13D1-F8A7-1492-1A22FC4AC243}"/>
              </a:ext>
            </a:extLst>
          </p:cNvPr>
          <p:cNvCxnSpPr>
            <a:cxnSpLocks/>
          </p:cNvCxnSpPr>
          <p:nvPr/>
        </p:nvCxnSpPr>
        <p:spPr>
          <a:xfrm>
            <a:off x="3513716" y="3913486"/>
            <a:ext cx="5142128" cy="1843503"/>
          </a:xfrm>
          <a:prstGeom prst="bentConnector3">
            <a:avLst>
              <a:gd name="adj1" fmla="val 12711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87E9A82-304F-2B60-A6E8-F4BBF9DEC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2160" y="3104677"/>
            <a:ext cx="1106055" cy="491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F2AF71-39EB-99A0-9A6F-E32ABA10313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354959" y="3350467"/>
            <a:ext cx="114720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11C3A-FAE2-BBE6-66F2-723936A0B3FD}"/>
              </a:ext>
            </a:extLst>
          </p:cNvPr>
          <p:cNvSpPr txBox="1"/>
          <p:nvPr/>
        </p:nvSpPr>
        <p:spPr>
          <a:xfrm>
            <a:off x="4612579" y="8335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Github</a:t>
            </a:r>
            <a:r>
              <a:rPr lang="en-US" b="1" dirty="0">
                <a:solidFill>
                  <a:srgbClr val="C00000"/>
                </a:solidFill>
              </a:rPr>
              <a:t> Actions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9F4F21-0670-AB98-008F-20E166CF07B1}"/>
              </a:ext>
            </a:extLst>
          </p:cNvPr>
          <p:cNvSpPr txBox="1"/>
          <p:nvPr/>
        </p:nvSpPr>
        <p:spPr>
          <a:xfrm>
            <a:off x="4603647" y="2949241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Documentation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03ED7A-F456-D68F-EEE9-AA2BAA0C721B}"/>
              </a:ext>
            </a:extLst>
          </p:cNvPr>
          <p:cNvSpPr txBox="1"/>
          <p:nvPr/>
        </p:nvSpPr>
        <p:spPr>
          <a:xfrm>
            <a:off x="6664583" y="2220731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Docs - Pages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24D064-C42A-FF7E-856C-D87A322560B3}"/>
              </a:ext>
            </a:extLst>
          </p:cNvPr>
          <p:cNvSpPr txBox="1"/>
          <p:nvPr/>
        </p:nvSpPr>
        <p:spPr>
          <a:xfrm>
            <a:off x="8924611" y="251313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Model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BAD63-1988-12EB-5172-A21379BE1FE9}"/>
              </a:ext>
            </a:extLst>
          </p:cNvPr>
          <p:cNvSpPr txBox="1"/>
          <p:nvPr/>
        </p:nvSpPr>
        <p:spPr>
          <a:xfrm>
            <a:off x="10762667" y="2770012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A2A9DF-BBF1-085A-310C-B5C5C1B562FB}"/>
              </a:ext>
            </a:extLst>
          </p:cNvPr>
          <p:cNvSpPr txBox="1"/>
          <p:nvPr/>
        </p:nvSpPr>
        <p:spPr>
          <a:xfrm>
            <a:off x="2532894" y="179119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Main Folder</a:t>
            </a:r>
          </a:p>
        </p:txBody>
      </p:sp>
      <p:pic>
        <p:nvPicPr>
          <p:cNvPr id="2050" name="Picture 2" descr="Cluster Data icon PNG and SVG Vector Free Download">
            <a:extLst>
              <a:ext uri="{FF2B5EF4-FFF2-40B4-BE49-F238E27FC236}">
                <a16:creationId xmlns:a16="http://schemas.microsoft.com/office/drawing/2014/main" id="{F33A426C-DCC4-544E-F05C-9485284EC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04" y="108227"/>
            <a:ext cx="1865242" cy="186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379032E-7329-7626-CD09-BAB04319E71A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731710" y="2467643"/>
            <a:ext cx="2661927" cy="786017"/>
          </a:xfrm>
          <a:prstGeom prst="bent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2816020" y="10558"/>
            <a:ext cx="704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Pytemplate</a:t>
            </a:r>
            <a:r>
              <a:rPr lang="en-US" sz="2400" b="1" dirty="0"/>
              <a:t> – Activate your documentation 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37322-7022-2EC5-5ED0-6F18914C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5" y="2014723"/>
            <a:ext cx="4724400" cy="2620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034E07-279C-CD71-7FF2-6F724AB0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67" y="2396155"/>
            <a:ext cx="4567119" cy="2263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1080F-D935-277B-3209-2893D44FA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479" y="3875418"/>
            <a:ext cx="4846037" cy="2794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3FE65BB-F999-4E36-5F48-8DCA86FBE31A}"/>
              </a:ext>
            </a:extLst>
          </p:cNvPr>
          <p:cNvSpPr/>
          <p:nvPr/>
        </p:nvSpPr>
        <p:spPr>
          <a:xfrm>
            <a:off x="495350" y="1066155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9314CA-3728-8B5B-BDE9-BF463A6D2D3D}"/>
              </a:ext>
            </a:extLst>
          </p:cNvPr>
          <p:cNvCxnSpPr>
            <a:cxnSpLocks/>
          </p:cNvCxnSpPr>
          <p:nvPr/>
        </p:nvCxnSpPr>
        <p:spPr>
          <a:xfrm>
            <a:off x="3775962" y="1820337"/>
            <a:ext cx="347133" cy="694267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843E75-A4E1-4548-8E82-C3FCAF2F8158}"/>
              </a:ext>
            </a:extLst>
          </p:cNvPr>
          <p:cNvSpPr txBox="1"/>
          <p:nvPr/>
        </p:nvSpPr>
        <p:spPr>
          <a:xfrm>
            <a:off x="3138521" y="1544734"/>
            <a:ext cx="1165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A3856-07CC-8156-3B6B-24532C2143F7}"/>
              </a:ext>
            </a:extLst>
          </p:cNvPr>
          <p:cNvSpPr txBox="1"/>
          <p:nvPr/>
        </p:nvSpPr>
        <p:spPr>
          <a:xfrm>
            <a:off x="1029974" y="1140866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https://github.com/JGCRI/pytemplate/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21C61B-A44C-BC80-C38F-F0E2587A44EF}"/>
              </a:ext>
            </a:extLst>
          </p:cNvPr>
          <p:cNvSpPr>
            <a:spLocks noChangeAspect="1"/>
          </p:cNvSpPr>
          <p:nvPr/>
        </p:nvSpPr>
        <p:spPr>
          <a:xfrm>
            <a:off x="2905595" y="1546017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A1E170-4794-A2D9-0B38-162E522E56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377309" y="4042837"/>
            <a:ext cx="688386" cy="1002706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E161E-6811-2AD8-A63D-48E0F0EB057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065555" y="4457704"/>
            <a:ext cx="326107" cy="119301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3DF4F7-E25B-A09F-7D6D-88171BE490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978500" y="4490911"/>
            <a:ext cx="471342" cy="126677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E0C49C-52C4-BA14-9F1B-3C6DA581CBA9}"/>
              </a:ext>
            </a:extLst>
          </p:cNvPr>
          <p:cNvSpPr txBox="1"/>
          <p:nvPr/>
        </p:nvSpPr>
        <p:spPr>
          <a:xfrm>
            <a:off x="802472" y="504554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Deploy from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branch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86BA6-C913-DD80-32A2-637E55015AD1}"/>
              </a:ext>
            </a:extLst>
          </p:cNvPr>
          <p:cNvSpPr>
            <a:spLocks noChangeAspect="1"/>
          </p:cNvSpPr>
          <p:nvPr/>
        </p:nvSpPr>
        <p:spPr>
          <a:xfrm>
            <a:off x="528152" y="516999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3CE8E-F243-2DD3-84DD-5EFE2016F2E0}"/>
              </a:ext>
            </a:extLst>
          </p:cNvPr>
          <p:cNvSpPr txBox="1"/>
          <p:nvPr/>
        </p:nvSpPr>
        <p:spPr>
          <a:xfrm>
            <a:off x="1640759" y="5650723"/>
            <a:ext cx="84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gh</a:t>
            </a:r>
            <a:r>
              <a:rPr lang="en-US" sz="1400" b="1" dirty="0">
                <a:solidFill>
                  <a:srgbClr val="C00000"/>
                </a:solidFill>
              </a:rPr>
              <a:t>-pages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A2B85-ECC5-9900-860B-F5BD96A2E95E}"/>
              </a:ext>
            </a:extLst>
          </p:cNvPr>
          <p:cNvSpPr>
            <a:spLocks noChangeAspect="1"/>
          </p:cNvSpPr>
          <p:nvPr/>
        </p:nvSpPr>
        <p:spPr>
          <a:xfrm>
            <a:off x="1366439" y="5667452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EF34D-C7BF-C513-0A60-E4E4A03D18C6}"/>
              </a:ext>
            </a:extLst>
          </p:cNvPr>
          <p:cNvSpPr txBox="1"/>
          <p:nvPr/>
        </p:nvSpPr>
        <p:spPr>
          <a:xfrm>
            <a:off x="3104523" y="5757685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/(root)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C0FF98-6668-2B2C-2865-42C9F952A438}"/>
              </a:ext>
            </a:extLst>
          </p:cNvPr>
          <p:cNvSpPr>
            <a:spLocks noChangeAspect="1"/>
          </p:cNvSpPr>
          <p:nvPr/>
        </p:nvSpPr>
        <p:spPr>
          <a:xfrm>
            <a:off x="2830203" y="5774414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A5B06-372C-8513-DB8F-53B8DA46AA79}"/>
              </a:ext>
            </a:extLst>
          </p:cNvPr>
          <p:cNvSpPr/>
          <p:nvPr/>
        </p:nvSpPr>
        <p:spPr>
          <a:xfrm>
            <a:off x="6212078" y="1539406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D4B6E-5C6D-DDCF-ADE5-04BBEC6BE39B}"/>
              </a:ext>
            </a:extLst>
          </p:cNvPr>
          <p:cNvCxnSpPr>
            <a:cxnSpLocks/>
          </p:cNvCxnSpPr>
          <p:nvPr/>
        </p:nvCxnSpPr>
        <p:spPr>
          <a:xfrm>
            <a:off x="9807733" y="2283286"/>
            <a:ext cx="942256" cy="1378636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DD83A6-B7A1-F104-61B8-F763CFD79E91}"/>
              </a:ext>
            </a:extLst>
          </p:cNvPr>
          <p:cNvSpPr txBox="1"/>
          <p:nvPr/>
        </p:nvSpPr>
        <p:spPr>
          <a:xfrm>
            <a:off x="8852717" y="1975509"/>
            <a:ext cx="136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            icon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CF440-D0DE-706F-BAB0-55C3C3DACAB2}"/>
              </a:ext>
            </a:extLst>
          </p:cNvPr>
          <p:cNvSpPr txBox="1"/>
          <p:nvPr/>
        </p:nvSpPr>
        <p:spPr>
          <a:xfrm>
            <a:off x="6746702" y="1614117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https://github.com/JGCRI/pytemplate/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EDBE8-E052-8207-3EE6-98D9998B3C82}"/>
              </a:ext>
            </a:extLst>
          </p:cNvPr>
          <p:cNvSpPr>
            <a:spLocks noChangeAspect="1"/>
          </p:cNvSpPr>
          <p:nvPr/>
        </p:nvSpPr>
        <p:spPr>
          <a:xfrm>
            <a:off x="8632356" y="1980448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62" name="Graphic 61" descr="Single gear with solid fill">
            <a:extLst>
              <a:ext uri="{FF2B5EF4-FFF2-40B4-BE49-F238E27FC236}">
                <a16:creationId xmlns:a16="http://schemas.microsoft.com/office/drawing/2014/main" id="{DFE705BF-61B8-C38A-8D3D-F3516C2BC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7244" y="1865666"/>
            <a:ext cx="530489" cy="530489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BEA198E-5502-6391-BB85-77573395080A}"/>
              </a:ext>
            </a:extLst>
          </p:cNvPr>
          <p:cNvSpPr/>
          <p:nvPr/>
        </p:nvSpPr>
        <p:spPr>
          <a:xfrm>
            <a:off x="8927064" y="4937754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AE811F-2789-69F7-EB40-214D764606C7}"/>
              </a:ext>
            </a:extLst>
          </p:cNvPr>
          <p:cNvCxnSpPr>
            <a:cxnSpLocks/>
          </p:cNvCxnSpPr>
          <p:nvPr/>
        </p:nvCxnSpPr>
        <p:spPr>
          <a:xfrm flipH="1" flipV="1">
            <a:off x="7458097" y="4658861"/>
            <a:ext cx="1507067" cy="991862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C4B169-5AA8-EC3E-1CF0-AF0863570D72}"/>
              </a:ext>
            </a:extLst>
          </p:cNvPr>
          <p:cNvSpPr txBox="1"/>
          <p:nvPr/>
        </p:nvSpPr>
        <p:spPr>
          <a:xfrm>
            <a:off x="9262909" y="5580606"/>
            <a:ext cx="1876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Add model description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0370FDB-4097-B1D3-E281-DC4E08C83F52}"/>
              </a:ext>
            </a:extLst>
          </p:cNvPr>
          <p:cNvSpPr>
            <a:spLocks noChangeAspect="1"/>
          </p:cNvSpPr>
          <p:nvPr/>
        </p:nvSpPr>
        <p:spPr>
          <a:xfrm>
            <a:off x="9029983" y="5581889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47C59D-391F-B45A-8DCA-CFDC2DA0E77B}"/>
              </a:ext>
            </a:extLst>
          </p:cNvPr>
          <p:cNvCxnSpPr>
            <a:cxnSpLocks/>
          </p:cNvCxnSpPr>
          <p:nvPr/>
        </p:nvCxnSpPr>
        <p:spPr>
          <a:xfrm flipH="1" flipV="1">
            <a:off x="6103431" y="5151880"/>
            <a:ext cx="2861733" cy="119789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E6AC32-2689-53E0-F588-FE3C7F3E109C}"/>
              </a:ext>
            </a:extLst>
          </p:cNvPr>
          <p:cNvSpPr txBox="1"/>
          <p:nvPr/>
        </p:nvSpPr>
        <p:spPr>
          <a:xfrm>
            <a:off x="9330052" y="6208437"/>
            <a:ext cx="211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Use your GitHub Pages website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9C64E5A-542B-346B-F38C-86A3CCD6F957}"/>
              </a:ext>
            </a:extLst>
          </p:cNvPr>
          <p:cNvSpPr>
            <a:spLocks noChangeAspect="1"/>
          </p:cNvSpPr>
          <p:nvPr/>
        </p:nvSpPr>
        <p:spPr>
          <a:xfrm>
            <a:off x="9071377" y="6284750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C81B307-92D1-B04E-1586-8B0D5CF255D4}"/>
              </a:ext>
            </a:extLst>
          </p:cNvPr>
          <p:cNvCxnSpPr>
            <a:cxnSpLocks/>
          </p:cNvCxnSpPr>
          <p:nvPr/>
        </p:nvCxnSpPr>
        <p:spPr>
          <a:xfrm flipV="1">
            <a:off x="665312" y="3620363"/>
            <a:ext cx="322368" cy="573751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88374C-22D8-A947-EE29-8A772FF38573}"/>
              </a:ext>
            </a:extLst>
          </p:cNvPr>
          <p:cNvSpPr txBox="1"/>
          <p:nvPr/>
        </p:nvSpPr>
        <p:spPr>
          <a:xfrm>
            <a:off x="619918" y="4241575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Pages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DB41AA-D8E7-834D-BEB5-C16041D688E1}"/>
              </a:ext>
            </a:extLst>
          </p:cNvPr>
          <p:cNvSpPr>
            <a:spLocks noChangeAspect="1"/>
          </p:cNvSpPr>
          <p:nvPr/>
        </p:nvSpPr>
        <p:spPr>
          <a:xfrm>
            <a:off x="415548" y="4269870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3076" name="Picture 4" descr="Vector Webpage Icon 440918 Vector Art at Vecteezy">
            <a:extLst>
              <a:ext uri="{FF2B5EF4-FFF2-40B4-BE49-F238E27FC236}">
                <a16:creationId xmlns:a16="http://schemas.microsoft.com/office/drawing/2014/main" id="{3801104C-3647-EBD8-0F3D-117110CCE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22917" r="17287" b="23539"/>
          <a:stretch/>
        </p:blipFill>
        <p:spPr bwMode="auto">
          <a:xfrm>
            <a:off x="10098350" y="129832"/>
            <a:ext cx="1701472" cy="13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3DBBE-17C9-FE00-0076-1F36C5177151}"/>
              </a:ext>
            </a:extLst>
          </p:cNvPr>
          <p:cNvSpPr txBox="1"/>
          <p:nvPr/>
        </p:nvSpPr>
        <p:spPr>
          <a:xfrm>
            <a:off x="2816020" y="10558"/>
            <a:ext cx="580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Pytemplate</a:t>
            </a:r>
            <a:r>
              <a:rPr lang="en-US" sz="2400" b="1" dirty="0"/>
              <a:t> – Connect </a:t>
            </a:r>
            <a:r>
              <a:rPr lang="en-US" sz="2400" b="1" dirty="0" err="1"/>
              <a:t>Codecov</a:t>
            </a:r>
            <a:r>
              <a:rPr lang="en-US" sz="2400" b="1" dirty="0"/>
              <a:t> to your repo</a:t>
            </a:r>
          </a:p>
        </p:txBody>
      </p:sp>
      <p:pic>
        <p:nvPicPr>
          <p:cNvPr id="4098" name="Picture 2" descr="Codecov · GitHub">
            <a:extLst>
              <a:ext uri="{FF2B5EF4-FFF2-40B4-BE49-F238E27FC236}">
                <a16:creationId xmlns:a16="http://schemas.microsoft.com/office/drawing/2014/main" id="{FD19F633-346C-1769-E339-325B1A22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059" y="188394"/>
            <a:ext cx="1407141" cy="140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4500FC-A8FD-3241-C6D2-A4EB07904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7" t="12778" r="19492" b="29028"/>
          <a:stretch/>
        </p:blipFill>
        <p:spPr>
          <a:xfrm>
            <a:off x="723421" y="1309675"/>
            <a:ext cx="4107894" cy="2181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3ACF94-0604-0DE6-84B6-21F1E9ED1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974" y="1798807"/>
            <a:ext cx="4765143" cy="1407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983FEE-25B3-E5EB-CDFA-71B9273CD8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609"/>
          <a:stretch/>
        </p:blipFill>
        <p:spPr>
          <a:xfrm>
            <a:off x="1553913" y="3862875"/>
            <a:ext cx="4039789" cy="2717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AF07A6-5003-9C9D-88E2-0039B9BAF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618" y="3819356"/>
            <a:ext cx="3938954" cy="215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6ACC09A-564E-AFFD-56CF-0F715EEBB961}"/>
              </a:ext>
            </a:extLst>
          </p:cNvPr>
          <p:cNvSpPr/>
          <p:nvPr/>
        </p:nvSpPr>
        <p:spPr>
          <a:xfrm>
            <a:off x="367123" y="733132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AB56DF-8F1C-8230-91AC-1667F01E5EEF}"/>
              </a:ext>
            </a:extLst>
          </p:cNvPr>
          <p:cNvCxnSpPr>
            <a:cxnSpLocks/>
          </p:cNvCxnSpPr>
          <p:nvPr/>
        </p:nvCxnSpPr>
        <p:spPr>
          <a:xfrm>
            <a:off x="3610947" y="1070632"/>
            <a:ext cx="349898" cy="5995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F4C9F0-B083-48B9-0A59-395DB2430A3B}"/>
              </a:ext>
            </a:extLst>
          </p:cNvPr>
          <p:cNvSpPr txBox="1"/>
          <p:nvPr/>
        </p:nvSpPr>
        <p:spPr>
          <a:xfrm>
            <a:off x="901747" y="807843"/>
            <a:ext cx="4098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Go to </a:t>
            </a:r>
            <a:r>
              <a:rPr lang="en-US" sz="1400" b="1" dirty="0">
                <a:solidFill>
                  <a:srgbClr val="C00000"/>
                </a:solidFill>
                <a:hlinkClick r:id="rId7"/>
              </a:rPr>
              <a:t>codecov.io</a:t>
            </a:r>
            <a:r>
              <a:rPr lang="en-US" sz="1400" b="1" dirty="0">
                <a:solidFill>
                  <a:srgbClr val="C00000"/>
                </a:solidFill>
              </a:rPr>
              <a:t> and login with your GitHub account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BCFCF0-6478-338A-1A67-225563EE731E}"/>
              </a:ext>
            </a:extLst>
          </p:cNvPr>
          <p:cNvSpPr/>
          <p:nvPr/>
        </p:nvSpPr>
        <p:spPr>
          <a:xfrm>
            <a:off x="5603670" y="973854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E015E-3AD5-EB36-9827-F5743FB70DE1}"/>
              </a:ext>
            </a:extLst>
          </p:cNvPr>
          <p:cNvCxnSpPr>
            <a:cxnSpLocks/>
          </p:cNvCxnSpPr>
          <p:nvPr/>
        </p:nvCxnSpPr>
        <p:spPr>
          <a:xfrm flipH="1">
            <a:off x="6927980" y="1359307"/>
            <a:ext cx="477636" cy="1143071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C8CACF-EBBC-7BEA-A361-006A2983FFFF}"/>
              </a:ext>
            </a:extLst>
          </p:cNvPr>
          <p:cNvSpPr txBox="1"/>
          <p:nvPr/>
        </p:nvSpPr>
        <p:spPr>
          <a:xfrm>
            <a:off x="6096000" y="1051530"/>
            <a:ext cx="3574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Search for your repository and then click on 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4BFB7D-C583-9562-737B-A4B322D06043}"/>
              </a:ext>
            </a:extLst>
          </p:cNvPr>
          <p:cNvCxnSpPr>
            <a:cxnSpLocks/>
          </p:cNvCxnSpPr>
          <p:nvPr/>
        </p:nvCxnSpPr>
        <p:spPr>
          <a:xfrm flipH="1">
            <a:off x="6699380" y="1359307"/>
            <a:ext cx="2500604" cy="1617158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986B623-EF39-BFD2-84CD-297DEDAF5895}"/>
              </a:ext>
            </a:extLst>
          </p:cNvPr>
          <p:cNvSpPr/>
          <p:nvPr/>
        </p:nvSpPr>
        <p:spPr>
          <a:xfrm>
            <a:off x="357870" y="3987308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E1DBBE-31AD-42E2-83F8-8E19C0C97DB5}"/>
              </a:ext>
            </a:extLst>
          </p:cNvPr>
          <p:cNvSpPr txBox="1"/>
          <p:nvPr/>
        </p:nvSpPr>
        <p:spPr>
          <a:xfrm>
            <a:off x="258147" y="4520893"/>
            <a:ext cx="118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Explore your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Test coverage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F71CBE-8383-7482-8F2A-19471A9202D6}"/>
              </a:ext>
            </a:extLst>
          </p:cNvPr>
          <p:cNvSpPr/>
          <p:nvPr/>
        </p:nvSpPr>
        <p:spPr>
          <a:xfrm>
            <a:off x="5943948" y="3645449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020FC-923D-55E1-2703-DD543858C37B}"/>
              </a:ext>
            </a:extLst>
          </p:cNvPr>
          <p:cNvSpPr txBox="1"/>
          <p:nvPr/>
        </p:nvSpPr>
        <p:spPr>
          <a:xfrm>
            <a:off x="6301109" y="4172629"/>
            <a:ext cx="125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Select settings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66494-B72C-068B-8743-813EBE43D070}"/>
              </a:ext>
            </a:extLst>
          </p:cNvPr>
          <p:cNvSpPr txBox="1"/>
          <p:nvPr/>
        </p:nvSpPr>
        <p:spPr>
          <a:xfrm>
            <a:off x="6301109" y="4647561"/>
            <a:ext cx="13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Go to Badges &amp; Graphs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7254A5-280D-8565-4DA5-B687904B91A6}"/>
              </a:ext>
            </a:extLst>
          </p:cNvPr>
          <p:cNvSpPr txBox="1"/>
          <p:nvPr/>
        </p:nvSpPr>
        <p:spPr>
          <a:xfrm>
            <a:off x="6301109" y="5282651"/>
            <a:ext cx="1345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Copy the Markdown badge and paste in your README.md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301112-B61D-557F-1584-7B8084A4B56A}"/>
              </a:ext>
            </a:extLst>
          </p:cNvPr>
          <p:cNvSpPr>
            <a:spLocks noChangeAspect="1"/>
          </p:cNvSpPr>
          <p:nvPr/>
        </p:nvSpPr>
        <p:spPr>
          <a:xfrm>
            <a:off x="6047257" y="4206086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43C688-090D-38E6-37CF-10266EA675EA}"/>
              </a:ext>
            </a:extLst>
          </p:cNvPr>
          <p:cNvSpPr>
            <a:spLocks noChangeAspect="1"/>
          </p:cNvSpPr>
          <p:nvPr/>
        </p:nvSpPr>
        <p:spPr>
          <a:xfrm>
            <a:off x="6026789" y="4769219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7D51ED-5EE2-47F9-FB23-BB709B8154BD}"/>
              </a:ext>
            </a:extLst>
          </p:cNvPr>
          <p:cNvSpPr>
            <a:spLocks noChangeAspect="1"/>
          </p:cNvSpPr>
          <p:nvPr/>
        </p:nvSpPr>
        <p:spPr>
          <a:xfrm>
            <a:off x="6047257" y="5730266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B22264-5D71-602E-9E41-DF44395E990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554850" y="4250094"/>
            <a:ext cx="1290570" cy="7642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154D23-6F72-CF54-3543-ED5CD2AA8AE2}"/>
              </a:ext>
            </a:extLst>
          </p:cNvPr>
          <p:cNvCxnSpPr>
            <a:cxnSpLocks/>
          </p:cNvCxnSpPr>
          <p:nvPr/>
        </p:nvCxnSpPr>
        <p:spPr>
          <a:xfrm flipV="1">
            <a:off x="7166798" y="4801449"/>
            <a:ext cx="716454" cy="19509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A7BAFC-A0D4-8A65-4514-91140A49B2E6}"/>
              </a:ext>
            </a:extLst>
          </p:cNvPr>
          <p:cNvCxnSpPr>
            <a:cxnSpLocks/>
          </p:cNvCxnSpPr>
          <p:nvPr/>
        </p:nvCxnSpPr>
        <p:spPr>
          <a:xfrm flipV="1">
            <a:off x="7373801" y="5039167"/>
            <a:ext cx="1471619" cy="82825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6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177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14</cp:revision>
  <dcterms:created xsi:type="dcterms:W3CDTF">2023-02-13T13:55:29Z</dcterms:created>
  <dcterms:modified xsi:type="dcterms:W3CDTF">2023-04-27T21:34:04Z</dcterms:modified>
</cp:coreProperties>
</file>