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2" autoAdjust="0"/>
  </p:normalViewPr>
  <p:slideViewPr>
    <p:cSldViewPr snapToGrid="0">
      <p:cViewPr varScale="1">
        <p:scale>
          <a:sx n="99" d="100"/>
          <a:sy n="99" d="100"/>
        </p:scale>
        <p:origin x="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met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Details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859502"/>
            <a:ext cx="3035785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820235-A469-4A56-9583-68711E80DAA8}"/>
              </a:ext>
            </a:extLst>
          </p:cNvPr>
          <p:cNvSpPr/>
          <p:nvPr/>
        </p:nvSpPr>
        <p:spPr>
          <a:xfrm>
            <a:off x="2285999" y="2345124"/>
            <a:ext cx="8198827" cy="1369625"/>
          </a:xfrm>
          <a:prstGeom prst="roundRect">
            <a:avLst/>
          </a:prstGeom>
          <a:gradFill flip="none" rotWithShape="1">
            <a:gsLst>
              <a:gs pos="25000">
                <a:schemeClr val="accent1">
                  <a:lumMod val="67000"/>
                </a:schemeClr>
              </a:gs>
              <a:gs pos="63000">
                <a:schemeClr val="accent1">
                  <a:lumMod val="97000"/>
                  <a:lumOff val="3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Coming soon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4FA1B-41A0-4B6A-9C3F-4821F66E2A63}"/>
              </a:ext>
            </a:extLst>
          </p:cNvPr>
          <p:cNvSpPr txBox="1"/>
          <p:nvPr/>
        </p:nvSpPr>
        <p:spPr>
          <a:xfrm>
            <a:off x="351995" y="9124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A730F-9F13-4A11-AEAE-F67277C7EE8B}"/>
              </a:ext>
            </a:extLst>
          </p:cNvPr>
          <p:cNvSpPr txBox="1"/>
          <p:nvPr/>
        </p:nvSpPr>
        <p:spPr>
          <a:xfrm>
            <a:off x="341959" y="467335"/>
            <a:ext cx="2532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https://github.com/JGCRI/rmap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378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14343</TotalTime>
  <Words>18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Zarrar</cp:lastModifiedBy>
  <cp:revision>224</cp:revision>
  <dcterms:created xsi:type="dcterms:W3CDTF">2020-05-08T01:07:25Z</dcterms:created>
  <dcterms:modified xsi:type="dcterms:W3CDTF">2021-07-13T12:02:45Z</dcterms:modified>
</cp:coreProperties>
</file>