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0" r:id="rId2"/>
    <p:sldId id="288" r:id="rId3"/>
    <p:sldId id="290" r:id="rId4"/>
    <p:sldId id="289" r:id="rId5"/>
    <p:sldId id="262" r:id="rId6"/>
    <p:sldId id="264" r:id="rId7"/>
    <p:sldId id="263" r:id="rId8"/>
    <p:sldId id="261" r:id="rId9"/>
    <p:sldId id="265" r:id="rId10"/>
    <p:sldId id="268" r:id="rId11"/>
    <p:sldId id="266" r:id="rId12"/>
    <p:sldId id="277" r:id="rId13"/>
    <p:sldId id="278" r:id="rId14"/>
    <p:sldId id="276" r:id="rId15"/>
    <p:sldId id="305" r:id="rId16"/>
    <p:sldId id="304" r:id="rId17"/>
    <p:sldId id="306" r:id="rId18"/>
    <p:sldId id="271" r:id="rId19"/>
    <p:sldId id="272" r:id="rId20"/>
    <p:sldId id="273" r:id="rId21"/>
    <p:sldId id="274" r:id="rId22"/>
    <p:sldId id="294" r:id="rId23"/>
    <p:sldId id="279" r:id="rId24"/>
    <p:sldId id="295" r:id="rId25"/>
    <p:sldId id="280" r:id="rId26"/>
    <p:sldId id="281" r:id="rId27"/>
    <p:sldId id="285" r:id="rId28"/>
    <p:sldId id="287" r:id="rId29"/>
    <p:sldId id="282" r:id="rId30"/>
    <p:sldId id="314" r:id="rId31"/>
    <p:sldId id="286" r:id="rId32"/>
    <p:sldId id="308" r:id="rId33"/>
    <p:sldId id="307" r:id="rId34"/>
    <p:sldId id="283" r:id="rId35"/>
    <p:sldId id="284" r:id="rId36"/>
    <p:sldId id="310" r:id="rId37"/>
    <p:sldId id="311" r:id="rId38"/>
    <p:sldId id="313" r:id="rId39"/>
    <p:sldId id="315" r:id="rId40"/>
    <p:sldId id="309" r:id="rId41"/>
    <p:sldId id="291" r:id="rId42"/>
    <p:sldId id="292" r:id="rId43"/>
    <p:sldId id="293" r:id="rId44"/>
    <p:sldId id="297" r:id="rId45"/>
    <p:sldId id="301" r:id="rId46"/>
    <p:sldId id="300" r:id="rId47"/>
    <p:sldId id="29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</a:t>
            </a:r>
            <a:r>
              <a:rPr lang="en-US"/>
              <a:t>for Vignettes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9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4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2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6AF61D5-94DA-49C0-BDCA-0D938B74A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1" y="1891978"/>
            <a:ext cx="5213913" cy="28099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52C2B9-B754-4875-8AAC-5AE6EE4C3AF7}"/>
              </a:ext>
            </a:extLst>
          </p:cNvPr>
          <p:cNvSpPr/>
          <p:nvPr/>
        </p:nvSpPr>
        <p:spPr>
          <a:xfrm>
            <a:off x="390525" y="676274"/>
            <a:ext cx="11353800" cy="42386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1C063C-E0A9-46B6-A5A6-94255CE40474}"/>
              </a:ext>
            </a:extLst>
          </p:cNvPr>
          <p:cNvSpPr/>
          <p:nvPr/>
        </p:nvSpPr>
        <p:spPr>
          <a:xfrm>
            <a:off x="1143000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 dirty="0">
                <a:solidFill>
                  <a:schemeClr val="tx1"/>
                </a:solidFill>
              </a:rPr>
              <a:t>rmap::map(mapUS49, labels=T)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7177B-66DE-426A-9B5A-ED9581A1D62D}"/>
              </a:ext>
            </a:extLst>
          </p:cNvPr>
          <p:cNvSpPr/>
          <p:nvPr/>
        </p:nvSpPr>
        <p:spPr>
          <a:xfrm>
            <a:off x="7077075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head(mapUS49@data)</a:t>
            </a:r>
            <a:endParaRPr lang="en-US" altLang="en-US" sz="160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539164-6E85-45BE-9F2B-F1545303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4" y="2357650"/>
            <a:ext cx="5213913" cy="13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58F8E1E-8C63-4429-8479-25E00772295F}"/>
              </a:ext>
            </a:extLst>
          </p:cNvPr>
          <p:cNvGrpSpPr/>
          <p:nvPr/>
        </p:nvGrpSpPr>
        <p:grpSpPr>
          <a:xfrm>
            <a:off x="4108047" y="658374"/>
            <a:ext cx="2066223" cy="965296"/>
            <a:chOff x="1811039" y="1300849"/>
            <a:chExt cx="2066223" cy="96529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06DD5BF-A739-44E1-90B2-9B0512180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A0B4-8762-42AF-820A-ECA752716621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889A349-6C38-4A41-BCC2-850C0923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4" y="3792360"/>
            <a:ext cx="4022261" cy="15493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8B1FE-4871-463C-838B-5A81D7F868A4}"/>
              </a:ext>
            </a:extLst>
          </p:cNvPr>
          <p:cNvGrpSpPr/>
          <p:nvPr/>
        </p:nvGrpSpPr>
        <p:grpSpPr>
          <a:xfrm>
            <a:off x="1370993" y="658374"/>
            <a:ext cx="2066223" cy="965296"/>
            <a:chOff x="1811039" y="1300849"/>
            <a:chExt cx="2066223" cy="965296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3FB0C7C-286F-4C0E-99A6-0A3BD6AF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1E44F7-35FC-4258-8CD5-84DE1BD6A02C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A529F0-6FD0-4F2D-8C46-A913DB80535F}"/>
              </a:ext>
            </a:extLst>
          </p:cNvPr>
          <p:cNvGrpSpPr/>
          <p:nvPr/>
        </p:nvGrpSpPr>
        <p:grpSpPr>
          <a:xfrm>
            <a:off x="5260462" y="658374"/>
            <a:ext cx="2066223" cy="965296"/>
            <a:chOff x="1811039" y="1300849"/>
            <a:chExt cx="2066223" cy="965296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6FA810E-9547-4D97-A0F0-B8529A670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DCE663-1CD4-410B-8DF4-2CBBC1C350E0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1B5BD2-7017-4152-A7E4-CD00D8133DB3}"/>
              </a:ext>
            </a:extLst>
          </p:cNvPr>
          <p:cNvCxnSpPr>
            <a:cxnSpLocks/>
          </p:cNvCxnSpPr>
          <p:nvPr/>
        </p:nvCxnSpPr>
        <p:spPr>
          <a:xfrm>
            <a:off x="4267774" y="129232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0C1F6-7072-487F-A892-F7E1815611B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5472504" y="1292326"/>
            <a:ext cx="48972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3C2858-51DE-449E-A3F4-241A33285F8D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rot="5400000">
            <a:off x="5040820" y="863311"/>
            <a:ext cx="492396" cy="20131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BDF307-857D-411B-837F-F41F82978974}"/>
              </a:ext>
            </a:extLst>
          </p:cNvPr>
          <p:cNvGrpSpPr/>
          <p:nvPr/>
        </p:nvGrpSpPr>
        <p:grpSpPr>
          <a:xfrm>
            <a:off x="2749329" y="658374"/>
            <a:ext cx="2066223" cy="965296"/>
            <a:chOff x="1811039" y="1300849"/>
            <a:chExt cx="2066223" cy="965296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846971D-A1F0-4414-918B-881899EFC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6166BC-4175-42C8-9880-A6309BB2EE8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vignetteMaps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032C99-582A-4AA2-953C-8BBA7AB0E0FD}"/>
              </a:ext>
            </a:extLst>
          </p:cNvPr>
          <p:cNvGrpSpPr/>
          <p:nvPr/>
        </p:nvGrpSpPr>
        <p:grpSpPr>
          <a:xfrm>
            <a:off x="2590799" y="2116066"/>
            <a:ext cx="3379322" cy="915970"/>
            <a:chOff x="845844" y="5240779"/>
            <a:chExt cx="3379322" cy="91597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E489255-62ED-4D07-B96F-F5F52E9A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611" y="5240779"/>
              <a:ext cx="3305457" cy="91597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C47865-993C-4360-B418-AC65E1C2BD8C}"/>
                </a:ext>
              </a:extLst>
            </p:cNvPr>
            <p:cNvSpPr/>
            <p:nvPr/>
          </p:nvSpPr>
          <p:spPr>
            <a:xfrm>
              <a:off x="845844" y="5240779"/>
              <a:ext cx="3379322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E2EC1C-12E5-4B65-8CA0-C584C78658DE}"/>
              </a:ext>
            </a:extLst>
          </p:cNvPr>
          <p:cNvCxnSpPr>
            <a:cxnSpLocks/>
          </p:cNvCxnSpPr>
          <p:nvPr/>
        </p:nvCxnSpPr>
        <p:spPr>
          <a:xfrm>
            <a:off x="2747233" y="1308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C33D0-7E74-44E4-A365-37976299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210" y="3841924"/>
            <a:ext cx="5130247" cy="14997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5CB0F6D-FCBE-472D-A844-E8DAAE68B680}"/>
              </a:ext>
            </a:extLst>
          </p:cNvPr>
          <p:cNvCxnSpPr>
            <a:cxnSpLocks/>
            <a:stCxn id="63" idx="1"/>
            <a:endCxn id="10" idx="0"/>
          </p:cNvCxnSpPr>
          <p:nvPr/>
        </p:nvCxnSpPr>
        <p:spPr>
          <a:xfrm rot="10800000" flipV="1">
            <a:off x="2278516" y="2341500"/>
            <a:ext cx="463693" cy="145085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670ED7-D092-4BC3-8368-B7B8701E055E}"/>
              </a:ext>
            </a:extLst>
          </p:cNvPr>
          <p:cNvCxnSpPr>
            <a:cxnSpLocks/>
            <a:stCxn id="67" idx="2"/>
            <a:endCxn id="11" idx="0"/>
          </p:cNvCxnSpPr>
          <p:nvPr/>
        </p:nvCxnSpPr>
        <p:spPr>
          <a:xfrm rot="16200000" flipH="1">
            <a:off x="4763876" y="949465"/>
            <a:ext cx="1004443" cy="478047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1AB39C-ABA6-48D7-A658-CB34A1979715}"/>
              </a:ext>
            </a:extLst>
          </p:cNvPr>
          <p:cNvSpPr/>
          <p:nvPr/>
        </p:nvSpPr>
        <p:spPr>
          <a:xfrm>
            <a:off x="2742208" y="2235593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D011A5-C6B1-4E5C-B519-703514F72C6B}"/>
              </a:ext>
            </a:extLst>
          </p:cNvPr>
          <p:cNvSpPr/>
          <p:nvPr/>
        </p:nvSpPr>
        <p:spPr>
          <a:xfrm>
            <a:off x="2716026" y="2625665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457808-A9BC-45D9-85EC-E21DC0652682}"/>
              </a:ext>
            </a:extLst>
          </p:cNvPr>
          <p:cNvSpPr txBox="1"/>
          <p:nvPr/>
        </p:nvSpPr>
        <p:spPr>
          <a:xfrm>
            <a:off x="357539" y="103688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0E4700-1C44-4D30-BD57-623D230534D0}"/>
              </a:ext>
            </a:extLst>
          </p:cNvPr>
          <p:cNvSpPr/>
          <p:nvPr/>
        </p:nvSpPr>
        <p:spPr>
          <a:xfrm>
            <a:off x="139429" y="397311"/>
            <a:ext cx="10290446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0BE566E-E55C-43E6-BCAA-3FA9D0A6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76" y="789197"/>
            <a:ext cx="9704448" cy="4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 Counties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0863DB6-9151-47C5-9FEA-E0593352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31" y="675324"/>
            <a:ext cx="10188338" cy="49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52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25D342-6CAB-4FAB-98E3-F3F23F09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26" y="675957"/>
            <a:ext cx="8458548" cy="49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1A4DCBC2-8E70-41E2-ACE3-588CE55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03" y="807674"/>
            <a:ext cx="8402276" cy="47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E2877E3-2801-425C-AFED-D8943425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66" y="741352"/>
            <a:ext cx="8079793" cy="49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3183B76-980D-473D-97F1-7F92E048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9" y="661203"/>
            <a:ext cx="8768032" cy="50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F299C4D-8DB8-4491-8191-7839F08F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2" y="1110563"/>
            <a:ext cx="11299673" cy="4206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Reg 32</a:t>
            </a:r>
          </a:p>
        </p:txBody>
      </p:sp>
    </p:spTree>
    <p:extLst>
      <p:ext uri="{BB962C8B-B14F-4D97-AF65-F5344CB8AC3E}">
        <p14:creationId xmlns:p14="http://schemas.microsoft.com/office/powerpoint/2010/main" val="318073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Basin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9DB4F5-D5A8-4DAD-8173-0963BBFE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9" y="1043599"/>
            <a:ext cx="11407701" cy="42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colorsMapsParams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Countries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BCB02B0-FA9F-499F-AA93-F7A7EF7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9" y="1110563"/>
            <a:ext cx="11592394" cy="42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States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0D54EB0-F183-4046-810A-E4EEAEBD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6" y="1321899"/>
            <a:ext cx="11362047" cy="42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524000"/>
            <a:ext cx="11807674" cy="35789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selectMap</a:t>
            </a:r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75ABB51-7757-46AB-B475-C12C81A6D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38" y="2517056"/>
            <a:ext cx="5736485" cy="2202907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DCA9856-469E-411E-83EC-BCF528E527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9" y="2517056"/>
            <a:ext cx="5736485" cy="22029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8C093D-2DB1-4221-BAEE-CF46598B6074}"/>
              </a:ext>
            </a:extLst>
          </p:cNvPr>
          <p:cNvSpPr/>
          <p:nvPr/>
        </p:nvSpPr>
        <p:spPr>
          <a:xfrm>
            <a:off x="7391792" y="1735388"/>
            <a:ext cx="322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 = </a:t>
            </a:r>
            <a:r>
              <a:rPr lang="en-US" b="1" dirty="0" err="1"/>
              <a:t>rmap</a:t>
            </a:r>
            <a:r>
              <a:rPr lang="en-US" b="1" dirty="0"/>
              <a:t>::mapGCAMReg32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14111-FBE8-4A7A-A869-B7599C55186F}"/>
              </a:ext>
            </a:extLst>
          </p:cNvPr>
          <p:cNvSpPr/>
          <p:nvPr/>
        </p:nvSpPr>
        <p:spPr>
          <a:xfrm>
            <a:off x="1321115" y="1735388"/>
            <a:ext cx="3843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 not assigned auto selects a map</a:t>
            </a:r>
          </a:p>
        </p:txBody>
      </p:sp>
    </p:spTree>
    <p:extLst>
      <p:ext uri="{BB962C8B-B14F-4D97-AF65-F5344CB8AC3E}">
        <p14:creationId xmlns:p14="http://schemas.microsoft.com/office/powerpoint/2010/main" val="1122343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subSetShape</a:t>
            </a:r>
            <a:endParaRPr lang="en-US" b="1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0BE5EBB-7BBB-44AE-B31D-27B075551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14" y="1500323"/>
            <a:ext cx="2758575" cy="381016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428279EC-9579-457F-9159-D814AD4AC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64" y="1383665"/>
            <a:ext cx="3181965" cy="39268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2937553" y="850590"/>
            <a:ext cx="2040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 = </a:t>
            </a:r>
            <a:r>
              <a:rPr lang="en-US" b="1" dirty="0" err="1"/>
              <a:t>shapeSubset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758318" y="712090"/>
            <a:ext cx="2180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data = </a:t>
            </a:r>
            <a:r>
              <a:rPr lang="en-US" b="1" dirty="0" err="1"/>
              <a:t>dataframe</a:t>
            </a:r>
            <a:endParaRPr lang="en-US" b="1" dirty="0"/>
          </a:p>
          <a:p>
            <a:pPr algn="ctr"/>
            <a:r>
              <a:rPr lang="en-US" b="1" dirty="0"/>
              <a:t>shape = </a:t>
            </a:r>
            <a:r>
              <a:rPr lang="en-US" b="1" dirty="0" err="1"/>
              <a:t>shapeSubset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169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cropShape</a:t>
            </a:r>
            <a:endParaRPr lang="en-US" b="1" dirty="0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2703104-0203-4F7B-BE55-2A0221E93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9" y="1705801"/>
            <a:ext cx="3605456" cy="3425683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9FA9517D-43C4-42A3-A4CF-13744C9DA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4" y="1560882"/>
            <a:ext cx="4309881" cy="37155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CAFE2C-7887-498D-88FB-B0CEA705874F}"/>
              </a:ext>
            </a:extLst>
          </p:cNvPr>
          <p:cNvSpPr/>
          <p:nvPr/>
        </p:nvSpPr>
        <p:spPr>
          <a:xfrm>
            <a:off x="2937553" y="850590"/>
            <a:ext cx="1847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 = </a:t>
            </a:r>
            <a:r>
              <a:rPr lang="en-US" b="1" dirty="0" err="1"/>
              <a:t>shapeCrop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41367-82B6-447F-8A35-AB8E4BFAF487}"/>
              </a:ext>
            </a:extLst>
          </p:cNvPr>
          <p:cNvSpPr/>
          <p:nvPr/>
        </p:nvSpPr>
        <p:spPr>
          <a:xfrm>
            <a:off x="7854531" y="712090"/>
            <a:ext cx="1988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data = </a:t>
            </a:r>
            <a:r>
              <a:rPr lang="en-US" b="1" dirty="0" err="1"/>
              <a:t>dataframe</a:t>
            </a:r>
            <a:endParaRPr lang="en-US" b="1" dirty="0"/>
          </a:p>
          <a:p>
            <a:pPr algn="ctr"/>
            <a:r>
              <a:rPr lang="en-US" b="1" dirty="0"/>
              <a:t>shape = </a:t>
            </a:r>
            <a:r>
              <a:rPr lang="en-US" b="1" dirty="0" err="1"/>
              <a:t>shapeCrop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07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04333"/>
            <a:ext cx="11807674" cy="41994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 to Boundary</a:t>
            </a:r>
          </a:p>
        </p:txBody>
      </p:sp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86780F-6A7B-41FB-9291-00D4EE70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9" y="1562265"/>
            <a:ext cx="6117791" cy="2349335"/>
          </a:xfrm>
          <a:prstGeom prst="rect">
            <a:avLst/>
          </a:prstGeom>
        </p:spPr>
      </p:pic>
      <p:pic>
        <p:nvPicPr>
          <p:cNvPr id="18" name="Picture 1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96141BE-0261-47C1-899A-34B5E116A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26" y="1457787"/>
            <a:ext cx="4309881" cy="3197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66FE89-D4ED-4B9D-BD15-A2BA05F6012D}"/>
              </a:ext>
            </a:extLst>
          </p:cNvPr>
          <p:cNvSpPr txBox="1"/>
          <p:nvPr/>
        </p:nvSpPr>
        <p:spPr>
          <a:xfrm>
            <a:off x="1903717" y="886004"/>
            <a:ext cx="29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cropToBoundary=F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0ADE2-A67A-46C8-8AEC-FDFF3C4FB197}"/>
              </a:ext>
            </a:extLst>
          </p:cNvPr>
          <p:cNvSpPr txBox="1"/>
          <p:nvPr/>
        </p:nvSpPr>
        <p:spPr>
          <a:xfrm>
            <a:off x="8371375" y="88600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cropToBoundary=T</a:t>
            </a:r>
          </a:p>
        </p:txBody>
      </p:sp>
    </p:spTree>
    <p:extLst>
      <p:ext uri="{BB962C8B-B14F-4D97-AF65-F5344CB8AC3E}">
        <p14:creationId xmlns:p14="http://schemas.microsoft.com/office/powerpoint/2010/main" val="365480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092200"/>
            <a:ext cx="11807674" cy="40555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Extended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88FD09C-F27F-4D91-855C-796E7F1BC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3" y="1937266"/>
            <a:ext cx="3795672" cy="2815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1C313-7024-4B3B-9FA3-64F05FC3F9AB}"/>
              </a:ext>
            </a:extLst>
          </p:cNvPr>
          <p:cNvSpPr txBox="1"/>
          <p:nvPr/>
        </p:nvSpPr>
        <p:spPr>
          <a:xfrm>
            <a:off x="1139717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9B626-6414-4D12-B162-787F5C1D7C00}"/>
              </a:ext>
            </a:extLst>
          </p:cNvPr>
          <p:cNvSpPr txBox="1"/>
          <p:nvPr/>
        </p:nvSpPr>
        <p:spPr>
          <a:xfrm>
            <a:off x="5062888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AC82A6E-9ECD-4233-B7D6-E0651F46A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16" y="1937266"/>
            <a:ext cx="3792721" cy="286799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254A4F-AC22-4ABF-B7F3-DFB688D1AC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26" y="1911211"/>
            <a:ext cx="3792721" cy="286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AD5D9-2D14-4FE5-95BE-5BE80A869576}"/>
              </a:ext>
            </a:extLst>
          </p:cNvPr>
          <p:cNvSpPr txBox="1"/>
          <p:nvPr/>
        </p:nvSpPr>
        <p:spPr>
          <a:xfrm>
            <a:off x="8754354" y="1158159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  <a:p>
            <a:pPr algn="ctr"/>
            <a:r>
              <a:rPr lang="en-US" b="1"/>
              <a:t>expandPercent = 50</a:t>
            </a:r>
          </a:p>
        </p:txBody>
      </p:sp>
    </p:spTree>
    <p:extLst>
      <p:ext uri="{BB962C8B-B14F-4D97-AF65-F5344CB8AC3E}">
        <p14:creationId xmlns:p14="http://schemas.microsoft.com/office/powerpoint/2010/main" val="152692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44921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Scale Range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A1A181-2FB5-413B-9D3D-50BD24D04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5" y="2004546"/>
            <a:ext cx="3648767" cy="2805554"/>
          </a:xfrm>
          <a:prstGeom prst="rect">
            <a:avLst/>
          </a:prstGeom>
        </p:spPr>
      </p:pic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152858-5230-41BD-87F0-2BFC62712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11" y="2026223"/>
            <a:ext cx="3744177" cy="28055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5B3E8CB-3C1F-449D-AF29-914BB03BB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5" y="2026223"/>
            <a:ext cx="3700340" cy="2805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913225" y="1249063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(uses scaleRange)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8A34B-06A3-4AC2-AD37-2FA999F7835C}"/>
              </a:ext>
            </a:extLst>
          </p:cNvPr>
          <p:cNvSpPr txBox="1"/>
          <p:nvPr/>
        </p:nvSpPr>
        <p:spPr>
          <a:xfrm>
            <a:off x="4404936" y="1046939"/>
            <a:ext cx="275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scaleRangeDiffAbs)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D106D-DDD6-425D-9C63-8DB0E881F145}"/>
              </a:ext>
            </a:extLst>
          </p:cNvPr>
          <p:cNvSpPr txBox="1"/>
          <p:nvPr/>
        </p:nvSpPr>
        <p:spPr>
          <a:xfrm>
            <a:off x="8339542" y="1046939"/>
            <a:ext cx="292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scaleRangeDiffPrcnt)</a:t>
            </a:r>
          </a:p>
        </p:txBody>
      </p:sp>
    </p:spTree>
    <p:extLst>
      <p:ext uri="{BB962C8B-B14F-4D97-AF65-F5344CB8AC3E}">
        <p14:creationId xmlns:p14="http://schemas.microsoft.com/office/powerpoint/2010/main" val="254375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52111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1756603" y="114434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(using classPalette)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F6545-2338-40E2-BB92-6BA11A17C319}"/>
              </a:ext>
            </a:extLst>
          </p:cNvPr>
          <p:cNvSpPr txBox="1"/>
          <p:nvPr/>
        </p:nvSpPr>
        <p:spPr>
          <a:xfrm>
            <a:off x="7596622" y="1144347"/>
            <a:ext cx="240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Diff Plots</a:t>
            </a:r>
          </a:p>
          <a:p>
            <a:pPr algn="ctr"/>
            <a:r>
              <a:rPr lang="en-US" b="1"/>
              <a:t>(using classPaletteDiff)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E04437-86B7-46D7-9F6A-DEAED9CBC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5" y="1854548"/>
            <a:ext cx="5113692" cy="393194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99911310-AEFA-4875-854F-F9E350085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90" y="1756894"/>
            <a:ext cx="5247406" cy="39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Multi-Scenario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6912A1-F038-4F1D-A9AE-AA77ADE35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" y="2015067"/>
            <a:ext cx="3539627" cy="2721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Scen3 – Scen1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Scen3 – Scen1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A56805D6-E315-43CA-AA00-0E0E5EF88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97" y="2015068"/>
            <a:ext cx="3589658" cy="272163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6AE5DD61-35D2-406E-BB5C-C6F821E38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35" y="2015068"/>
            <a:ext cx="3624679" cy="272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5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192163" y="887766"/>
            <a:ext cx="11766057" cy="37552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BC05A-2FD3-4203-A450-60C38E25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" y="1607458"/>
            <a:ext cx="3248025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089F7-BCF8-4D99-AC63-3CB6D530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22" y="1636032"/>
            <a:ext cx="2990850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EF384-94F9-4C94-A097-A863BFCA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89" y="1878920"/>
            <a:ext cx="4791075" cy="2305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76CD1-55E5-4230-8E2D-4AF59126C8F3}"/>
              </a:ext>
            </a:extLst>
          </p:cNvPr>
          <p:cNvSpPr txBox="1"/>
          <p:nvPr/>
        </p:nvSpPr>
        <p:spPr>
          <a:xfrm>
            <a:off x="681915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pal_hot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92EEC-53CC-478E-B425-1C3BE965FA07}"/>
              </a:ext>
            </a:extLst>
          </p:cNvPr>
          <p:cNvSpPr txBox="1"/>
          <p:nvPr/>
        </p:nvSpPr>
        <p:spPr>
          <a:xfrm>
            <a:off x="4092420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pal_div_BrGn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D6538-67C6-4DF8-907C-160512B9AC13}"/>
              </a:ext>
            </a:extLst>
          </p:cNvPr>
          <p:cNvSpPr txBox="1"/>
          <p:nvPr/>
        </p:nvSpPr>
        <p:spPr>
          <a:xfrm>
            <a:off x="8710288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pal_ScarcityCat</a:t>
            </a:r>
          </a:p>
        </p:txBody>
      </p:sp>
    </p:spTree>
    <p:extLst>
      <p:ext uri="{BB962C8B-B14F-4D97-AF65-F5344CB8AC3E}">
        <p14:creationId xmlns:p14="http://schemas.microsoft.com/office/powerpoint/2010/main" val="4868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Multi-Scenario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A30A1B0C-09B7-422A-83A0-D12D50E2A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6" y="1402889"/>
            <a:ext cx="11278111" cy="309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2305455" y="863600"/>
            <a:ext cx="7719078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2075547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3622316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multiScenario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3636614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025136-9BC2-4684-A72F-B20C52E6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82" y="1047850"/>
            <a:ext cx="2694230" cy="212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675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Diff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2020 - 2010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2020 – 2010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1C9B150-CB1F-46B2-9B33-5FE9B3252B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05" y="2015065"/>
            <a:ext cx="3589658" cy="2721636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8EF4338E-CA13-4B4A-89F9-517F569B08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94" y="2015064"/>
            <a:ext cx="3679559" cy="2725229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AC0BB8A3-416C-434C-B443-7F1272B5C3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5" y="1978769"/>
            <a:ext cx="3539629" cy="27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66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2237361" y="1186774"/>
            <a:ext cx="7787171" cy="18968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1880991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3408304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multiScenario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4863446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3257231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3109DB7-8ACF-402D-88D5-2DDD13B8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75" y="1556461"/>
            <a:ext cx="2796076" cy="12148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726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87767"/>
            <a:ext cx="11807674" cy="44299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Multi-Year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075CCF6-2D36-4F07-9303-645D6115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6" y="2435263"/>
            <a:ext cx="6823625" cy="145598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C7BA25C-FFF3-4AD7-A697-2F888925A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2" y="1636016"/>
            <a:ext cx="4488332" cy="3451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48CF5-C0BA-4F2A-A7AC-ACDAD907493F}"/>
              </a:ext>
            </a:extLst>
          </p:cNvPr>
          <p:cNvSpPr txBox="1"/>
          <p:nvPr/>
        </p:nvSpPr>
        <p:spPr>
          <a:xfrm>
            <a:off x="2004687" y="1840726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Combined Year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4C991-5D6E-43DB-8801-5B2C47F2ECAB}"/>
              </a:ext>
            </a:extLst>
          </p:cNvPr>
          <p:cNvSpPr txBox="1"/>
          <p:nvPr/>
        </p:nvSpPr>
        <p:spPr>
          <a:xfrm>
            <a:off x="8042982" y="1005119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Mean Plot</a:t>
            </a:r>
          </a:p>
        </p:txBody>
      </p:sp>
    </p:spTree>
    <p:extLst>
      <p:ext uri="{BB962C8B-B14F-4D97-AF65-F5344CB8AC3E}">
        <p14:creationId xmlns:p14="http://schemas.microsoft.com/office/powerpoint/2010/main" val="1642896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393794"/>
            <a:ext cx="11807674" cy="28852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Multi-Class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D27A65B-4BEA-43AE-AC77-2C948A38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6" y="1571302"/>
            <a:ext cx="11419072" cy="24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1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612058" y="1231490"/>
            <a:ext cx="11002298" cy="43876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Position Single Facet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4DAF0C07-36F0-47F5-BA02-2C8A75EAA1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86" y="1999111"/>
            <a:ext cx="4010780" cy="3465095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9B69A37F-3310-4E1A-82BE-F3FA52E410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02" y="1999111"/>
            <a:ext cx="5592561" cy="3465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F585E1-68FB-483B-87C7-21C9A87EC8B6}"/>
              </a:ext>
            </a:extLst>
          </p:cNvPr>
          <p:cNvSpPr txBox="1"/>
          <p:nvPr/>
        </p:nvSpPr>
        <p:spPr>
          <a:xfrm>
            <a:off x="1286373" y="1393794"/>
            <a:ext cx="320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legendOutsideSingle</a:t>
            </a:r>
            <a:r>
              <a:rPr lang="en-US" sz="1400" b="1" dirty="0"/>
              <a:t> = F,</a:t>
            </a:r>
          </a:p>
          <a:p>
            <a:pPr algn="ctr"/>
            <a:r>
              <a:rPr lang="en-US" sz="1400" b="1" dirty="0" err="1"/>
              <a:t>legendPosition</a:t>
            </a:r>
            <a:r>
              <a:rPr lang="en-US" sz="1400" b="1" dirty="0"/>
              <a:t> = c('</a:t>
            </a:r>
            <a:r>
              <a:rPr lang="en-US" sz="1400" b="1" dirty="0" err="1"/>
              <a:t>left','bottom</a:t>
            </a:r>
            <a:r>
              <a:rPr lang="en-US" sz="1400" b="1" dirty="0"/>
              <a:t>'),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0B9975-246B-4FD3-817A-4DBBAF33EAF4}"/>
              </a:ext>
            </a:extLst>
          </p:cNvPr>
          <p:cNvSpPr txBox="1"/>
          <p:nvPr/>
        </p:nvSpPr>
        <p:spPr>
          <a:xfrm>
            <a:off x="7877979" y="1475891"/>
            <a:ext cx="320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legendOutsideSingle</a:t>
            </a:r>
            <a:r>
              <a:rPr lang="en-US" sz="1400" b="1" dirty="0"/>
              <a:t> = T,</a:t>
            </a:r>
          </a:p>
          <a:p>
            <a:pPr algn="ctr"/>
            <a:r>
              <a:rPr lang="en-US" sz="1400" b="1" dirty="0" err="1"/>
              <a:t>legendOutsidePosition</a:t>
            </a:r>
            <a:r>
              <a:rPr lang="en-US" sz="1400" b="1" dirty="0"/>
              <a:t> = "left",</a:t>
            </a:r>
          </a:p>
        </p:txBody>
      </p:sp>
    </p:spTree>
    <p:extLst>
      <p:ext uri="{BB962C8B-B14F-4D97-AF65-F5344CB8AC3E}">
        <p14:creationId xmlns:p14="http://schemas.microsoft.com/office/powerpoint/2010/main" val="1479050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167063" y="1102895"/>
            <a:ext cx="10030326" cy="55144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Position Multi Facet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0132B726-589C-4C79-B9B2-4A8EC8726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1917619"/>
            <a:ext cx="9307351" cy="1549018"/>
          </a:xfrm>
          <a:prstGeom prst="rect">
            <a:avLst/>
          </a:prstGeom>
        </p:spPr>
      </p:pic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6FE477DC-93C2-46A7-8EF4-675749F48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4281361"/>
            <a:ext cx="9307351" cy="21181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A6C033-E761-462F-85EF-1C073B6B685A}"/>
              </a:ext>
            </a:extLst>
          </p:cNvPr>
          <p:cNvSpPr txBox="1"/>
          <p:nvPr/>
        </p:nvSpPr>
        <p:spPr>
          <a:xfrm>
            <a:off x="4013529" y="1413095"/>
            <a:ext cx="478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legendOutsidePosition</a:t>
            </a:r>
            <a:r>
              <a:rPr lang="en-US" sz="1400" b="1" dirty="0"/>
              <a:t> = "left“ for KMEANS or PRETTY Maps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E9045-6013-48D6-BAEA-FDC3C7ACE39F}"/>
              </a:ext>
            </a:extLst>
          </p:cNvPr>
          <p:cNvSpPr txBox="1"/>
          <p:nvPr/>
        </p:nvSpPr>
        <p:spPr>
          <a:xfrm>
            <a:off x="3901198" y="3860131"/>
            <a:ext cx="472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legendPosition</a:t>
            </a:r>
            <a:r>
              <a:rPr lang="en-US" sz="1400" b="1" dirty="0"/>
              <a:t> =  c('</a:t>
            </a:r>
            <a:r>
              <a:rPr lang="en-US" sz="1400" b="1" dirty="0" err="1"/>
              <a:t>left','bottom</a:t>
            </a:r>
            <a:r>
              <a:rPr lang="en-US" sz="1400" b="1" dirty="0"/>
              <a:t>’) for FREESCALE Maps</a:t>
            </a:r>
          </a:p>
        </p:txBody>
      </p:sp>
    </p:spTree>
    <p:extLst>
      <p:ext uri="{BB962C8B-B14F-4D97-AF65-F5344CB8AC3E}">
        <p14:creationId xmlns:p14="http://schemas.microsoft.com/office/powerpoint/2010/main" val="4277558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-540198" y="-684744"/>
            <a:ext cx="37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Breaks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B28590-6D43-4968-A021-CF2493679ADD}"/>
              </a:ext>
            </a:extLst>
          </p:cNvPr>
          <p:cNvSpPr/>
          <p:nvPr/>
        </p:nvSpPr>
        <p:spPr>
          <a:xfrm>
            <a:off x="144037" y="221381"/>
            <a:ext cx="11767226" cy="63358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702A5922-C552-400E-9FE2-354B20B15D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48" y="858458"/>
            <a:ext cx="3094015" cy="2245690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BD1847ED-78DA-4EE2-9F6B-DF61A4781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09" y="858458"/>
            <a:ext cx="2920635" cy="2245690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D0E51D78-FA86-4E08-9501-CF135CE058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12" y="858458"/>
            <a:ext cx="2920635" cy="2245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C84CB3-FB37-4F2D-8606-9612F3166861}"/>
              </a:ext>
            </a:extLst>
          </p:cNvPr>
          <p:cNvSpPr txBox="1"/>
          <p:nvPr/>
        </p:nvSpPr>
        <p:spPr>
          <a:xfrm>
            <a:off x="1306821" y="38847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Freescale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5C95B-6050-4D14-9B54-E5818678375C}"/>
              </a:ext>
            </a:extLst>
          </p:cNvPr>
          <p:cNvSpPr txBox="1"/>
          <p:nvPr/>
        </p:nvSpPr>
        <p:spPr>
          <a:xfrm>
            <a:off x="5279579" y="38847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Pretty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ABEB8-C8BE-4214-812C-A62AA299A9A6}"/>
              </a:ext>
            </a:extLst>
          </p:cNvPr>
          <p:cNvSpPr txBox="1"/>
          <p:nvPr/>
        </p:nvSpPr>
        <p:spPr>
          <a:xfrm>
            <a:off x="8830235" y="386031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Kmeans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1F682-14F8-43CD-8AE9-8A20325DB7FE}"/>
              </a:ext>
            </a:extLst>
          </p:cNvPr>
          <p:cNvSpPr txBox="1"/>
          <p:nvPr/>
        </p:nvSpPr>
        <p:spPr>
          <a:xfrm rot="16200000">
            <a:off x="-580806" y="1827415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legendFixedBreaks</a:t>
            </a:r>
            <a:r>
              <a:rPr lang="en-US" sz="1400" b="1" dirty="0"/>
              <a:t> =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26578C-5E18-430E-8F7A-D05D8831D037}"/>
              </a:ext>
            </a:extLst>
          </p:cNvPr>
          <p:cNvSpPr txBox="1"/>
          <p:nvPr/>
        </p:nvSpPr>
        <p:spPr>
          <a:xfrm>
            <a:off x="1306821" y="347406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Freescale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EE197-782D-4E28-9F20-CC09CD97CA5D}"/>
              </a:ext>
            </a:extLst>
          </p:cNvPr>
          <p:cNvSpPr txBox="1"/>
          <p:nvPr/>
        </p:nvSpPr>
        <p:spPr>
          <a:xfrm>
            <a:off x="5279579" y="347406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Pretty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D0632-C09D-41FD-965A-1B9DB848E310}"/>
              </a:ext>
            </a:extLst>
          </p:cNvPr>
          <p:cNvSpPr txBox="1"/>
          <p:nvPr/>
        </p:nvSpPr>
        <p:spPr>
          <a:xfrm>
            <a:off x="8830235" y="3471621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Kmeans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4599C-DB17-434E-A362-5782382ECED2}"/>
              </a:ext>
            </a:extLst>
          </p:cNvPr>
          <p:cNvSpPr txBox="1"/>
          <p:nvPr/>
        </p:nvSpPr>
        <p:spPr>
          <a:xfrm rot="16200000">
            <a:off x="-580806" y="4913005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legendFixedBreaks</a:t>
            </a:r>
            <a:r>
              <a:rPr lang="en-US" sz="1400" b="1" dirty="0"/>
              <a:t> = 3</a:t>
            </a:r>
          </a:p>
        </p:txBody>
      </p:sp>
      <p:pic>
        <p:nvPicPr>
          <p:cNvPr id="24" name="Picture 23" descr="Map&#10;&#10;Description automatically generated">
            <a:extLst>
              <a:ext uri="{FF2B5EF4-FFF2-40B4-BE49-F238E27FC236}">
                <a16:creationId xmlns:a16="http://schemas.microsoft.com/office/drawing/2014/main" id="{A75B0ED4-9028-42E9-8ED7-F36DD87186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24" y="3849194"/>
            <a:ext cx="2920635" cy="2245690"/>
          </a:xfrm>
          <a:prstGeom prst="rect">
            <a:avLst/>
          </a:prstGeom>
        </p:spPr>
      </p:pic>
      <p:pic>
        <p:nvPicPr>
          <p:cNvPr id="26" name="Picture 25" descr="Map&#10;&#10;Description automatically generated">
            <a:extLst>
              <a:ext uri="{FF2B5EF4-FFF2-40B4-BE49-F238E27FC236}">
                <a16:creationId xmlns:a16="http://schemas.microsoft.com/office/drawing/2014/main" id="{6DF7ABCE-2742-408D-9E59-B7842C8A99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92" y="3849194"/>
            <a:ext cx="3094015" cy="2245690"/>
          </a:xfrm>
          <a:prstGeom prst="rect">
            <a:avLst/>
          </a:prstGeom>
        </p:spPr>
      </p:pic>
      <p:pic>
        <p:nvPicPr>
          <p:cNvPr id="28" name="Picture 27" descr="Map&#10;&#10;Description automatically generated">
            <a:extLst>
              <a:ext uri="{FF2B5EF4-FFF2-40B4-BE49-F238E27FC236}">
                <a16:creationId xmlns:a16="http://schemas.microsoft.com/office/drawing/2014/main" id="{257C0961-85C5-4C4F-A9F7-9A85B06703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48" y="3849194"/>
            <a:ext cx="3023838" cy="22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42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690664"/>
            <a:ext cx="8368177" cy="60386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Multi-Scenario</a:t>
            </a:r>
          </a:p>
        </p:txBody>
      </p:sp>
      <p:pic>
        <p:nvPicPr>
          <p:cNvPr id="16" name="Picture 15" descr="Map&#10;&#10;Description automatically generated">
            <a:extLst>
              <a:ext uri="{FF2B5EF4-FFF2-40B4-BE49-F238E27FC236}">
                <a16:creationId xmlns:a16="http://schemas.microsoft.com/office/drawing/2014/main" id="{0B0EBD2A-0B93-4F34-BE71-3BBE812EE2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11" y="1031926"/>
            <a:ext cx="3209822" cy="2468047"/>
          </a:xfrm>
          <a:prstGeom prst="rect">
            <a:avLst/>
          </a:prstGeom>
        </p:spPr>
      </p:pic>
      <p:pic>
        <p:nvPicPr>
          <p:cNvPr id="18" name="Picture 17" descr="Map&#10;&#10;Description automatically generated">
            <a:extLst>
              <a:ext uri="{FF2B5EF4-FFF2-40B4-BE49-F238E27FC236}">
                <a16:creationId xmlns:a16="http://schemas.microsoft.com/office/drawing/2014/main" id="{E42776A1-6618-43AF-A06B-ADA2A4F91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5" y="4063432"/>
            <a:ext cx="3209822" cy="2468047"/>
          </a:xfrm>
          <a:prstGeom prst="rect">
            <a:avLst/>
          </a:prstGeom>
        </p:spPr>
      </p:pic>
      <p:pic>
        <p:nvPicPr>
          <p:cNvPr id="20" name="Picture 19" descr="Map&#10;&#10;Description automatically generated">
            <a:extLst>
              <a:ext uri="{FF2B5EF4-FFF2-40B4-BE49-F238E27FC236}">
                <a16:creationId xmlns:a16="http://schemas.microsoft.com/office/drawing/2014/main" id="{6AE7463E-ADE8-4133-89D8-D09098718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11" y="4063431"/>
            <a:ext cx="3209822" cy="2468048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FE49B1CC-BB5D-4F07-87BD-29A410EFAF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5" y="1031926"/>
            <a:ext cx="3209822" cy="24680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2BF639-6147-4D3A-8630-CE4EE2F020C9}"/>
              </a:ext>
            </a:extLst>
          </p:cNvPr>
          <p:cNvSpPr txBox="1"/>
          <p:nvPr/>
        </p:nvSpPr>
        <p:spPr>
          <a:xfrm>
            <a:off x="5337049" y="724149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Freescale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AB9FE-C6AD-447F-80AF-7E6B57B94BF3}"/>
              </a:ext>
            </a:extLst>
          </p:cNvPr>
          <p:cNvSpPr txBox="1"/>
          <p:nvPr/>
        </p:nvSpPr>
        <p:spPr>
          <a:xfrm>
            <a:off x="5337049" y="3755654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Pretty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CEE82-863C-418D-A9A5-03865818B5EF}"/>
              </a:ext>
            </a:extLst>
          </p:cNvPr>
          <p:cNvSpPr txBox="1"/>
          <p:nvPr/>
        </p:nvSpPr>
        <p:spPr>
          <a:xfrm>
            <a:off x="532208" y="3755654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Kmeans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02F8A7-86DE-4B7A-A1EC-06AA25195D06}"/>
              </a:ext>
            </a:extLst>
          </p:cNvPr>
          <p:cNvSpPr txBox="1"/>
          <p:nvPr/>
        </p:nvSpPr>
        <p:spPr>
          <a:xfrm>
            <a:off x="532208" y="724149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133189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E9E06-5F46-4A20-920E-2473B2FB3AF0}"/>
              </a:ext>
            </a:extLst>
          </p:cNvPr>
          <p:cNvSpPr txBox="1"/>
          <p:nvPr/>
        </p:nvSpPr>
        <p:spPr>
          <a:xfrm>
            <a:off x="67720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electricity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elecByTechTWh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elecCapByFuel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elecFinalBySecTWh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elecFinalByFuelTWh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elecCumRetPrematureGW</a:t>
            </a:r>
          </a:p>
          <a:p>
            <a:pPr algn="ctr"/>
            <a:r>
              <a:rPr lang="en-US" altLang="en-US" sz="1050" b="1" u="sng">
                <a:latin typeface="+mn-lt"/>
              </a:rPr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transportFreightVMTByFuel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49C20-7534-4CC1-AE72-789DE7D498D4}"/>
              </a:ext>
            </a:extLst>
          </p:cNvPr>
          <p:cNvSpPr txBox="1"/>
          <p:nvPr/>
        </p:nvSpPr>
        <p:spPr>
          <a:xfrm>
            <a:off x="3772467" y="522579"/>
            <a:ext cx="2216370" cy="588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socioecon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gdpPerCapita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gdpGrowthRate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pop</a:t>
            </a:r>
          </a:p>
          <a:p>
            <a:pPr algn="ctr"/>
            <a:r>
              <a:rPr lang="en-US" altLang="en-US" sz="1050" b="1" u="sng">
                <a:latin typeface="+mn-lt"/>
              </a:rPr>
              <a:t>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agProdBiomass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agProdByCrop</a:t>
            </a:r>
          </a:p>
          <a:p>
            <a:pPr algn="ctr"/>
            <a:r>
              <a:rPr lang="en-US" altLang="en-US" sz="1050" b="1" u="sng">
                <a:latin typeface="+mn-lt"/>
              </a:rPr>
              <a:t>livestock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livestock_MeatDairybyTechMixed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livestock_MeatDairybyTechPastoral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livestock_MeatDairybyTechImports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livestock_MeatDairybySubsector</a:t>
            </a:r>
          </a:p>
          <a:p>
            <a:pPr algn="ctr"/>
            <a:r>
              <a:rPr lang="en-US" altLang="en-US" sz="1050" b="1" u="sng">
                <a:latin typeface="+mn-lt"/>
              </a:rPr>
              <a:t>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landRfdCrop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landAllocByCrop</a:t>
            </a:r>
          </a:p>
          <a:p>
            <a:pPr algn="ctr"/>
            <a:endParaRPr lang="en-US" altLang="en-US" sz="105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5856F-0683-439B-927B-E2E8AD4AA13F}"/>
              </a:ext>
            </a:extLst>
          </p:cNvPr>
          <p:cNvSpPr txBox="1"/>
          <p:nvPr/>
        </p:nvSpPr>
        <p:spPr>
          <a:xfrm>
            <a:off x="686772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emissNonCO2BySectorOrigUnits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emissCO2BySectorNoBio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emissBySectorGTPAR5LUC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BF495-EC10-4E41-938D-C41D6846FC07}"/>
              </a:ext>
            </a:extLst>
          </p:cNvPr>
          <p:cNvSpPr txBox="1"/>
          <p:nvPr/>
        </p:nvSpPr>
        <p:spPr>
          <a:xfrm>
            <a:off x="9270444" y="522578"/>
            <a:ext cx="2216370" cy="20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watConsumBySec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watBioPhysCons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watIrrWithdrawBasin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watIrrConsBasin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watSupRunoffBasin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497520" y="522577"/>
            <a:ext cx="10466402" cy="56917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Param List</a:t>
            </a:r>
          </a:p>
        </p:txBody>
      </p:sp>
    </p:spTree>
    <p:extLst>
      <p:ext uri="{BB962C8B-B14F-4D97-AF65-F5344CB8AC3E}">
        <p14:creationId xmlns:p14="http://schemas.microsoft.com/office/powerpoint/2010/main" val="334579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Numeric2Cat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3B6F4D65-C9E5-4E0B-BB5A-0DF8509A2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8" y="1884222"/>
            <a:ext cx="4661997" cy="2479231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7215B5F1-79F3-42C3-B624-349FA1CA48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33" y="1884222"/>
            <a:ext cx="5522072" cy="24792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B28590-6D43-4968-A021-CF2493679ADD}"/>
              </a:ext>
            </a:extLst>
          </p:cNvPr>
          <p:cNvSpPr/>
          <p:nvPr/>
        </p:nvSpPr>
        <p:spPr>
          <a:xfrm>
            <a:off x="409073" y="1608221"/>
            <a:ext cx="11285621" cy="3104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7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Results Folder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BA126-27DE-47AE-968F-0A03BC9B58B9}"/>
              </a:ext>
            </a:extLst>
          </p:cNvPr>
          <p:cNvSpPr/>
          <p:nvPr/>
        </p:nvSpPr>
        <p:spPr>
          <a:xfrm>
            <a:off x="4147676" y="2771590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B99608-FE84-4406-99AA-EAF2D7969384}"/>
              </a:ext>
            </a:extLst>
          </p:cNvPr>
          <p:cNvSpPr/>
          <p:nvPr/>
        </p:nvSpPr>
        <p:spPr>
          <a:xfrm>
            <a:off x="4121494" y="3024011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9615A-615E-4B19-919C-26C953E6E68C}"/>
              </a:ext>
            </a:extLst>
          </p:cNvPr>
          <p:cNvSpPr txBox="1"/>
          <p:nvPr/>
        </p:nvSpPr>
        <p:spPr>
          <a:xfrm>
            <a:off x="1433040" y="1907713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 Dir: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F596FB-C3D1-4A12-97A0-6930D20FD8C7}"/>
              </a:ext>
            </a:extLst>
          </p:cNvPr>
          <p:cNvSpPr/>
          <p:nvPr/>
        </p:nvSpPr>
        <p:spPr>
          <a:xfrm>
            <a:off x="873016" y="1275572"/>
            <a:ext cx="9564763" cy="53586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23FD75-E3CD-476E-90A9-5E46DB529E60}"/>
              </a:ext>
            </a:extLst>
          </p:cNvPr>
          <p:cNvGrpSpPr/>
          <p:nvPr/>
        </p:nvGrpSpPr>
        <p:grpSpPr>
          <a:xfrm>
            <a:off x="5847092" y="1632743"/>
            <a:ext cx="2190959" cy="1192711"/>
            <a:chOff x="7654084" y="1134688"/>
            <a:chExt cx="2190959" cy="11927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E334A7-89BE-4361-A189-A761FBDB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4085" y="1134688"/>
              <a:ext cx="2190958" cy="1192711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8BAA3A-4632-4772-9C3C-C37B50C98DC0}"/>
                </a:ext>
              </a:extLst>
            </p:cNvPr>
            <p:cNvSpPr/>
            <p:nvPr/>
          </p:nvSpPr>
          <p:spPr>
            <a:xfrm>
              <a:off x="7654084" y="1135413"/>
              <a:ext cx="1881747" cy="110825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961D01-4B41-4085-A98E-30C59C8E00BE}"/>
              </a:ext>
            </a:extLst>
          </p:cNvPr>
          <p:cNvSpPr txBox="1"/>
          <p:nvPr/>
        </p:nvSpPr>
        <p:spPr>
          <a:xfrm>
            <a:off x="5679168" y="127557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params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7EB3C8-874D-4E66-9700-B3AB1E71B526}"/>
              </a:ext>
            </a:extLst>
          </p:cNvPr>
          <p:cNvGrpSpPr/>
          <p:nvPr/>
        </p:nvGrpSpPr>
        <p:grpSpPr>
          <a:xfrm>
            <a:off x="5938067" y="3151659"/>
            <a:ext cx="3954072" cy="3415554"/>
            <a:chOff x="4441162" y="2770913"/>
            <a:chExt cx="3954072" cy="34155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EFBEFC-ECE1-4D56-A393-99B7D060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7344" y="3443041"/>
              <a:ext cx="3927890" cy="2743426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0D5D0A-B1DA-4172-9B75-AEBC33C51687}"/>
                </a:ext>
              </a:extLst>
            </p:cNvPr>
            <p:cNvSpPr/>
            <p:nvPr/>
          </p:nvSpPr>
          <p:spPr>
            <a:xfrm>
              <a:off x="4441162" y="3138551"/>
              <a:ext cx="3927890" cy="297877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340060-A35D-4ACF-ACA4-D5DD7267A633}"/>
                </a:ext>
              </a:extLst>
            </p:cNvPr>
            <p:cNvSpPr txBox="1"/>
            <p:nvPr/>
          </p:nvSpPr>
          <p:spPr>
            <a:xfrm>
              <a:off x="4837481" y="2770913"/>
              <a:ext cx="318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Animation, Mean and by Year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A6B757-DE8E-45DA-B8B2-2044B06A306E}"/>
              </a:ext>
            </a:extLst>
          </p:cNvPr>
          <p:cNvGrpSpPr/>
          <p:nvPr/>
        </p:nvGrpSpPr>
        <p:grpSpPr>
          <a:xfrm>
            <a:off x="2103063" y="3815567"/>
            <a:ext cx="2525936" cy="2050211"/>
            <a:chOff x="1555904" y="3302331"/>
            <a:chExt cx="2525936" cy="205021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CE5152F-C392-4081-B31E-646BCF77F85B}"/>
                </a:ext>
              </a:extLst>
            </p:cNvPr>
            <p:cNvSpPr/>
            <p:nvPr/>
          </p:nvSpPr>
          <p:spPr>
            <a:xfrm>
              <a:off x="1555904" y="3643821"/>
              <a:ext cx="2525936" cy="17087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C6CADE-0C94-455F-8D95-D49EA5D79CAB}"/>
                </a:ext>
              </a:extLst>
            </p:cNvPr>
            <p:cNvSpPr txBox="1"/>
            <p:nvPr/>
          </p:nvSpPr>
          <p:spPr>
            <a:xfrm>
              <a:off x="1571901" y="330233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Scenarios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E3C862C-39AE-49EC-9182-6FC1210D812C}"/>
              </a:ext>
            </a:extLst>
          </p:cNvPr>
          <p:cNvCxnSpPr>
            <a:cxnSpLocks/>
            <a:stCxn id="2" idx="2"/>
            <a:endCxn id="49" idx="0"/>
          </p:cNvCxnSpPr>
          <p:nvPr/>
        </p:nvCxnSpPr>
        <p:spPr>
          <a:xfrm rot="5400000">
            <a:off x="4552316" y="1425310"/>
            <a:ext cx="990113" cy="3790400"/>
          </a:xfrm>
          <a:prstGeom prst="bentConnector3">
            <a:avLst>
              <a:gd name="adj1" fmla="val 2249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9FE4D-4D72-4CE7-9AAD-67C5D147C57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307510" y="5187475"/>
            <a:ext cx="1656739" cy="802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60EF237-31C2-427F-A5EA-98A6DB95781B}"/>
              </a:ext>
            </a:extLst>
          </p:cNvPr>
          <p:cNvGrpSpPr/>
          <p:nvPr/>
        </p:nvGrpSpPr>
        <p:grpSpPr>
          <a:xfrm>
            <a:off x="3527112" y="1733645"/>
            <a:ext cx="1789880" cy="856923"/>
            <a:chOff x="3840043" y="914304"/>
            <a:chExt cx="1789880" cy="856923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7A67591-E3A2-487E-87A7-6C5269EF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5890" y="914304"/>
              <a:ext cx="1754033" cy="76209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A89826-8D49-4D1C-9FDC-93E626B53D30}"/>
                </a:ext>
              </a:extLst>
            </p:cNvPr>
            <p:cNvSpPr/>
            <p:nvPr/>
          </p:nvSpPr>
          <p:spPr>
            <a:xfrm>
              <a:off x="3840043" y="926752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54B477-7F5C-4DE5-BAFF-A473BEBCD651}"/>
              </a:ext>
            </a:extLst>
          </p:cNvPr>
          <p:cNvSpPr txBox="1"/>
          <p:nvPr/>
        </p:nvSpPr>
        <p:spPr>
          <a:xfrm>
            <a:off x="3278938" y="1412147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folderName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682D75-FDC6-4E20-9F8B-ADFA453DC08E}"/>
              </a:ext>
            </a:extLst>
          </p:cNvPr>
          <p:cNvCxnSpPr>
            <a:cxnSpLocks/>
          </p:cNvCxnSpPr>
          <p:nvPr/>
        </p:nvCxnSpPr>
        <p:spPr>
          <a:xfrm>
            <a:off x="5349896" y="219211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590B1F7-BB1E-48E9-B2AE-529D77CE2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667" y="4273882"/>
            <a:ext cx="2472332" cy="1591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5C95E1-31B6-475D-BA2F-398056B24B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248" y="3576169"/>
            <a:ext cx="796386" cy="3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77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2" y="-345805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Param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BF3CB-7E52-4F13-8449-FE231ADB4921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8F066-CA00-4417-A6D9-707233D718F1}"/>
              </a:ext>
            </a:extLst>
          </p:cNvPr>
          <p:cNvSpPr txBox="1"/>
          <p:nvPr/>
        </p:nvSpPr>
        <p:spPr>
          <a:xfrm>
            <a:off x="1084319" y="741040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Population by Year SSP3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0C1B6A-B22A-4D19-91EF-C8BA151777A4}"/>
              </a:ext>
            </a:extLst>
          </p:cNvPr>
          <p:cNvSpPr txBox="1"/>
          <p:nvPr/>
        </p:nvSpPr>
        <p:spPr>
          <a:xfrm>
            <a:off x="807994" y="3486630"/>
            <a:ext cx="24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</a:t>
            </a:r>
          </a:p>
          <a:p>
            <a:pPr algn="ctr"/>
            <a:r>
              <a:rPr lang="en-US" b="1"/>
              <a:t>(Mean 2010 to 2050)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3BD46B-EFD3-48A8-A749-606D7DA6C469}"/>
              </a:ext>
            </a:extLst>
          </p:cNvPr>
          <p:cNvSpPr txBox="1"/>
          <p:nvPr/>
        </p:nvSpPr>
        <p:spPr>
          <a:xfrm>
            <a:off x="4853231" y="3552051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Runoff by Basin 2050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439EAE-3020-4A30-8A0D-8343E7A17CD8}"/>
              </a:ext>
            </a:extLst>
          </p:cNvPr>
          <p:cNvSpPr txBox="1"/>
          <p:nvPr/>
        </p:nvSpPr>
        <p:spPr>
          <a:xfrm>
            <a:off x="8412211" y="3447289"/>
            <a:ext cx="295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Percentage Diff Elec Gen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246A03D-8991-4794-AFC7-9553B33AAC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54" y="4106049"/>
            <a:ext cx="3655891" cy="2472811"/>
          </a:xfrm>
          <a:prstGeom prst="rect">
            <a:avLst/>
          </a:prstGeom>
        </p:spPr>
      </p:pic>
      <p:pic>
        <p:nvPicPr>
          <p:cNvPr id="17" name="Picture 1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CF5B8F5-FA65-42EB-B3F1-1C8421421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2" y="4106049"/>
            <a:ext cx="3717897" cy="2472811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0D9FB249-DA1F-47EC-A0F5-53F1A1704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221175"/>
            <a:ext cx="7428020" cy="1409063"/>
          </a:xfrm>
          <a:prstGeom prst="rect">
            <a:avLst/>
          </a:prstGeom>
        </p:spPr>
      </p:pic>
      <p:pic>
        <p:nvPicPr>
          <p:cNvPr id="21" name="Picture 2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6679271-34BC-46F3-A89F-3DD2AA742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1828225"/>
            <a:ext cx="7223619" cy="14090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FD97C6-B7A5-4D16-B656-84935B142B4C}"/>
              </a:ext>
            </a:extLst>
          </p:cNvPr>
          <p:cNvSpPr txBox="1"/>
          <p:nvPr/>
        </p:nvSpPr>
        <p:spPr>
          <a:xfrm>
            <a:off x="1084319" y="1981564"/>
            <a:ext cx="248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in Population by Year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25" name="Picture 2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F8DE4E6-08A9-4594-88BA-0F93AA1C04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45" y="4135943"/>
            <a:ext cx="3424701" cy="24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9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201996" y="-369332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Class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47060-3AA7-4699-9EAE-4E3F4573EEA2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4953583-8DC0-4DC1-9C80-59364DCE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" y="545082"/>
            <a:ext cx="7331022" cy="3993389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49EBDC5-4E80-425B-84EA-DDBD3A96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86" y="3783081"/>
            <a:ext cx="7525130" cy="274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82A39-C97E-4486-BF84-AD752A7FF992}"/>
              </a:ext>
            </a:extLst>
          </p:cNvPr>
          <p:cNvSpPr txBox="1"/>
          <p:nvPr/>
        </p:nvSpPr>
        <p:spPr>
          <a:xfrm>
            <a:off x="1556139" y="175750"/>
            <a:ext cx="421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Electricity Generation SSP5 by Class 2040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35815-A0C2-4151-96C4-FDD5E5395A04}"/>
              </a:ext>
            </a:extLst>
          </p:cNvPr>
          <p:cNvSpPr txBox="1"/>
          <p:nvPr/>
        </p:nvSpPr>
        <p:spPr>
          <a:xfrm>
            <a:off x="5929124" y="3429000"/>
            <a:ext cx="39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 by Class 2040</a:t>
            </a:r>
          </a:p>
        </p:txBody>
      </p:sp>
    </p:spTree>
    <p:extLst>
      <p:ext uri="{BB962C8B-B14F-4D97-AF65-F5344CB8AC3E}">
        <p14:creationId xmlns:p14="http://schemas.microsoft.com/office/powerpoint/2010/main" val="1298961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 dirty="0"/>
              <a:t>Figures for grid2poly</a:t>
            </a:r>
          </a:p>
        </p:txBody>
      </p:sp>
    </p:spTree>
    <p:extLst>
      <p:ext uri="{BB962C8B-B14F-4D97-AF65-F5344CB8AC3E}">
        <p14:creationId xmlns:p14="http://schemas.microsoft.com/office/powerpoint/2010/main" val="2851378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1574"/>
              </p:ext>
            </p:extLst>
          </p:nvPr>
        </p:nvGraphicFramePr>
        <p:xfrm>
          <a:off x="1986644" y="821515"/>
          <a:ext cx="2761920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64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27232316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1607055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5941530" y="872096"/>
            <a:ext cx="5430540" cy="2175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lat = seq(from=-18.25,to=-0.25,by=0.5); lat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lon = seq(from=-81.25,to=-68.75,by=0.5); lon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gridx &lt;- expand.grid ( lat, lon 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dplyr::mutate(value = runif( length(lat) * length(lon)))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dplyr::rename(lat=Var1,lon=Var2)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523288" y="149660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 dirty="0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4748563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30743"/>
              </p:ext>
            </p:extLst>
          </p:nvPr>
        </p:nvGraphicFramePr>
        <p:xfrm>
          <a:off x="1986643" y="3945647"/>
          <a:ext cx="862964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0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03675550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-237819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-237818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960383" y="149661"/>
            <a:ext cx="10628237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5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3511661" y="1522489"/>
            <a:ext cx="590098" cy="64768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449757" y="585984"/>
            <a:ext cx="2066223" cy="965296"/>
            <a:chOff x="2025644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7412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2025644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Grid2Poly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323FDE-2CF3-4B9D-BAC8-A8176E1D3427}"/>
              </a:ext>
            </a:extLst>
          </p:cNvPr>
          <p:cNvSpPr/>
          <p:nvPr/>
        </p:nvSpPr>
        <p:spPr>
          <a:xfrm>
            <a:off x="1526549" y="2141378"/>
            <a:ext cx="5208001" cy="123247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54864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359227"/>
            <a:ext cx="10284916" cy="33963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01F8F-C641-4B73-9227-04C3323D8223}"/>
              </a:ext>
            </a:extLst>
          </p:cNvPr>
          <p:cNvSpPr/>
          <p:nvPr/>
        </p:nvSpPr>
        <p:spPr>
          <a:xfrm>
            <a:off x="589949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9030E-00E6-4F05-9E7E-5A1C8F48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9" y="2259504"/>
            <a:ext cx="5066362" cy="101213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713937D-FBA0-472D-92AA-BE4BCBE8ECC4}"/>
              </a:ext>
            </a:extLst>
          </p:cNvPr>
          <p:cNvSpPr txBox="1"/>
          <p:nvPr/>
        </p:nvSpPr>
        <p:spPr>
          <a:xfrm>
            <a:off x="7242082" y="2244251"/>
            <a:ext cx="28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list of grid cells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66C98-017C-40DD-B123-6E5EE23A3BB4}"/>
              </a:ext>
            </a:extLst>
          </p:cNvPr>
          <p:cNvSpPr txBox="1"/>
          <p:nvPr/>
        </p:nvSpPr>
        <p:spPr>
          <a:xfrm>
            <a:off x="7242082" y="2613583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data by polygons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42862D-F370-4F9C-AA60-1E0F39075D9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634065" y="2428917"/>
            <a:ext cx="608017" cy="3427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6D2C5-B9AF-4123-AAA9-732FB15F9307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6004249" y="2798249"/>
            <a:ext cx="123783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F1B2B26-B9E6-4D5E-9847-2C3B454C3B71}"/>
              </a:ext>
            </a:extLst>
          </p:cNvPr>
          <p:cNvSpPr txBox="1"/>
          <p:nvPr/>
        </p:nvSpPr>
        <p:spPr>
          <a:xfrm>
            <a:off x="7301175" y="3016581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params and classes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4F07F6-476C-48D3-ACAA-29DD221098F3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4362061" y="3089960"/>
            <a:ext cx="2939114" cy="11128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2F4E7-2F8B-40BA-9D74-5970B0B8EA2B}"/>
              </a:ext>
            </a:extLst>
          </p:cNvPr>
          <p:cNvSpPr/>
          <p:nvPr/>
        </p:nvSpPr>
        <p:spPr>
          <a:xfrm>
            <a:off x="2261855" y="251927"/>
            <a:ext cx="7475621" cy="61463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0F8D9A-3E62-49DB-B948-7CA2A566FED1}"/>
              </a:ext>
            </a:extLst>
          </p:cNvPr>
          <p:cNvGrpSpPr>
            <a:grpSpLocks noChangeAspect="1"/>
          </p:cNvGrpSpPr>
          <p:nvPr/>
        </p:nvGrpSpPr>
        <p:grpSpPr>
          <a:xfrm>
            <a:off x="5882866" y="884466"/>
            <a:ext cx="2016422" cy="2124496"/>
            <a:chOff x="710655" y="1101915"/>
            <a:chExt cx="2633818" cy="27749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85FA399-12FA-4AEB-BD44-317944D451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7410" y="1101915"/>
              <a:ext cx="1140970" cy="2774983"/>
              <a:chOff x="1337410" y="1101915"/>
              <a:chExt cx="1140970" cy="2774983"/>
            </a:xfrm>
          </p:grpSpPr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9EACF23E-34C6-4600-A153-E98D2F94D367}"/>
                  </a:ext>
                </a:extLst>
              </p:cNvPr>
              <p:cNvSpPr/>
              <p:nvPr/>
            </p:nvSpPr>
            <p:spPr>
              <a:xfrm>
                <a:off x="1391920" y="1219200"/>
                <a:ext cx="1020874" cy="2570480"/>
              </a:xfrm>
              <a:custGeom>
                <a:avLst/>
                <a:gdLst>
                  <a:gd name="connsiteX0" fmla="*/ 193040 w 1020874"/>
                  <a:gd name="connsiteY0" fmla="*/ 30480 h 2398630"/>
                  <a:gd name="connsiteX1" fmla="*/ 193040 w 1020874"/>
                  <a:gd name="connsiteY1" fmla="*/ 30480 h 2398630"/>
                  <a:gd name="connsiteX2" fmla="*/ 386080 w 1020874"/>
                  <a:gd name="connsiteY2" fmla="*/ 20320 h 2398630"/>
                  <a:gd name="connsiteX3" fmla="*/ 416560 w 1020874"/>
                  <a:gd name="connsiteY3" fmla="*/ 10160 h 2398630"/>
                  <a:gd name="connsiteX4" fmla="*/ 467360 w 1020874"/>
                  <a:gd name="connsiteY4" fmla="*/ 0 h 2398630"/>
                  <a:gd name="connsiteX5" fmla="*/ 589280 w 1020874"/>
                  <a:gd name="connsiteY5" fmla="*/ 10160 h 2398630"/>
                  <a:gd name="connsiteX6" fmla="*/ 629920 w 1020874"/>
                  <a:gd name="connsiteY6" fmla="*/ 20320 h 2398630"/>
                  <a:gd name="connsiteX7" fmla="*/ 924560 w 1020874"/>
                  <a:gd name="connsiteY7" fmla="*/ 10160 h 2398630"/>
                  <a:gd name="connsiteX8" fmla="*/ 995680 w 1020874"/>
                  <a:gd name="connsiteY8" fmla="*/ 20320 h 2398630"/>
                  <a:gd name="connsiteX9" fmla="*/ 965200 w 1020874"/>
                  <a:gd name="connsiteY9" fmla="*/ 325120 h 2398630"/>
                  <a:gd name="connsiteX10" fmla="*/ 975360 w 1020874"/>
                  <a:gd name="connsiteY10" fmla="*/ 528320 h 2398630"/>
                  <a:gd name="connsiteX11" fmla="*/ 955040 w 1020874"/>
                  <a:gd name="connsiteY11" fmla="*/ 721360 h 2398630"/>
                  <a:gd name="connsiteX12" fmla="*/ 873760 w 1020874"/>
                  <a:gd name="connsiteY12" fmla="*/ 782320 h 2398630"/>
                  <a:gd name="connsiteX13" fmla="*/ 822960 w 1020874"/>
                  <a:gd name="connsiteY13" fmla="*/ 812800 h 2398630"/>
                  <a:gd name="connsiteX14" fmla="*/ 792480 w 1020874"/>
                  <a:gd name="connsiteY14" fmla="*/ 833120 h 2398630"/>
                  <a:gd name="connsiteX15" fmla="*/ 711200 w 1020874"/>
                  <a:gd name="connsiteY15" fmla="*/ 843280 h 2398630"/>
                  <a:gd name="connsiteX16" fmla="*/ 701040 w 1020874"/>
                  <a:gd name="connsiteY16" fmla="*/ 873760 h 2398630"/>
                  <a:gd name="connsiteX17" fmla="*/ 721360 w 1020874"/>
                  <a:gd name="connsiteY17" fmla="*/ 1005840 h 2398630"/>
                  <a:gd name="connsiteX18" fmla="*/ 731520 w 1020874"/>
                  <a:gd name="connsiteY18" fmla="*/ 1239520 h 2398630"/>
                  <a:gd name="connsiteX19" fmla="*/ 741680 w 1020874"/>
                  <a:gd name="connsiteY19" fmla="*/ 1290320 h 2398630"/>
                  <a:gd name="connsiteX20" fmla="*/ 772160 w 1020874"/>
                  <a:gd name="connsiteY20" fmla="*/ 1402080 h 2398630"/>
                  <a:gd name="connsiteX21" fmla="*/ 751840 w 1020874"/>
                  <a:gd name="connsiteY21" fmla="*/ 1483360 h 2398630"/>
                  <a:gd name="connsiteX22" fmla="*/ 721360 w 1020874"/>
                  <a:gd name="connsiteY22" fmla="*/ 1615440 h 2398630"/>
                  <a:gd name="connsiteX23" fmla="*/ 690880 w 1020874"/>
                  <a:gd name="connsiteY23" fmla="*/ 1645920 h 2398630"/>
                  <a:gd name="connsiteX24" fmla="*/ 660400 w 1020874"/>
                  <a:gd name="connsiteY24" fmla="*/ 1666240 h 2398630"/>
                  <a:gd name="connsiteX25" fmla="*/ 538480 w 1020874"/>
                  <a:gd name="connsiteY25" fmla="*/ 1686560 h 2398630"/>
                  <a:gd name="connsiteX26" fmla="*/ 518160 w 1020874"/>
                  <a:gd name="connsiteY26" fmla="*/ 1767840 h 2398630"/>
                  <a:gd name="connsiteX27" fmla="*/ 477520 w 1020874"/>
                  <a:gd name="connsiteY27" fmla="*/ 1889760 h 2398630"/>
                  <a:gd name="connsiteX28" fmla="*/ 467360 w 1020874"/>
                  <a:gd name="connsiteY28" fmla="*/ 1960880 h 2398630"/>
                  <a:gd name="connsiteX29" fmla="*/ 447040 w 1020874"/>
                  <a:gd name="connsiteY29" fmla="*/ 2001520 h 2398630"/>
                  <a:gd name="connsiteX30" fmla="*/ 436880 w 1020874"/>
                  <a:gd name="connsiteY30" fmla="*/ 2235200 h 2398630"/>
                  <a:gd name="connsiteX31" fmla="*/ 426720 w 1020874"/>
                  <a:gd name="connsiteY31" fmla="*/ 2387600 h 2398630"/>
                  <a:gd name="connsiteX32" fmla="*/ 375920 w 1020874"/>
                  <a:gd name="connsiteY32" fmla="*/ 2377440 h 2398630"/>
                  <a:gd name="connsiteX33" fmla="*/ 345440 w 1020874"/>
                  <a:gd name="connsiteY33" fmla="*/ 2367280 h 2398630"/>
                  <a:gd name="connsiteX34" fmla="*/ 162560 w 1020874"/>
                  <a:gd name="connsiteY34" fmla="*/ 2387600 h 2398630"/>
                  <a:gd name="connsiteX35" fmla="*/ 132080 w 1020874"/>
                  <a:gd name="connsiteY35" fmla="*/ 2397760 h 2398630"/>
                  <a:gd name="connsiteX36" fmla="*/ 111760 w 1020874"/>
                  <a:gd name="connsiteY36" fmla="*/ 2367280 h 2398630"/>
                  <a:gd name="connsiteX37" fmla="*/ 81280 w 1020874"/>
                  <a:gd name="connsiteY37" fmla="*/ 2306320 h 2398630"/>
                  <a:gd name="connsiteX38" fmla="*/ 60960 w 1020874"/>
                  <a:gd name="connsiteY38" fmla="*/ 1524000 h 2398630"/>
                  <a:gd name="connsiteX39" fmla="*/ 50800 w 1020874"/>
                  <a:gd name="connsiteY39" fmla="*/ 1442720 h 2398630"/>
                  <a:gd name="connsiteX40" fmla="*/ 30480 w 1020874"/>
                  <a:gd name="connsiteY40" fmla="*/ 1351280 h 2398630"/>
                  <a:gd name="connsiteX41" fmla="*/ 20320 w 1020874"/>
                  <a:gd name="connsiteY41" fmla="*/ 1320800 h 2398630"/>
                  <a:gd name="connsiteX42" fmla="*/ 0 w 1020874"/>
                  <a:gd name="connsiteY42" fmla="*/ 1290320 h 2398630"/>
                  <a:gd name="connsiteX43" fmla="*/ 10160 w 1020874"/>
                  <a:gd name="connsiteY43" fmla="*/ 1026160 h 2398630"/>
                  <a:gd name="connsiteX44" fmla="*/ 20320 w 1020874"/>
                  <a:gd name="connsiteY44" fmla="*/ 985520 h 2398630"/>
                  <a:gd name="connsiteX45" fmla="*/ 40640 w 1020874"/>
                  <a:gd name="connsiteY45" fmla="*/ 873760 h 2398630"/>
                  <a:gd name="connsiteX46" fmla="*/ 60960 w 1020874"/>
                  <a:gd name="connsiteY46" fmla="*/ 538480 h 2398630"/>
                  <a:gd name="connsiteX47" fmla="*/ 81280 w 1020874"/>
                  <a:gd name="connsiteY47" fmla="*/ 335280 h 2398630"/>
                  <a:gd name="connsiteX48" fmla="*/ 101600 w 1020874"/>
                  <a:gd name="connsiteY48" fmla="*/ 203200 h 2398630"/>
                  <a:gd name="connsiteX49" fmla="*/ 132080 w 1020874"/>
                  <a:gd name="connsiteY49" fmla="*/ 132080 h 2398630"/>
                  <a:gd name="connsiteX50" fmla="*/ 182880 w 1020874"/>
                  <a:gd name="connsiteY50" fmla="*/ 91440 h 2398630"/>
                  <a:gd name="connsiteX51" fmla="*/ 203200 w 1020874"/>
                  <a:gd name="connsiteY51" fmla="*/ 60960 h 2398630"/>
                  <a:gd name="connsiteX52" fmla="*/ 193040 w 1020874"/>
                  <a:gd name="connsiteY52" fmla="*/ 30480 h 23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0874" h="2398630">
                    <a:moveTo>
                      <a:pt x="193040" y="30480"/>
                    </a:moveTo>
                    <a:lnTo>
                      <a:pt x="193040" y="30480"/>
                    </a:lnTo>
                    <a:cubicBezTo>
                      <a:pt x="257387" y="27093"/>
                      <a:pt x="321909" y="26154"/>
                      <a:pt x="386080" y="20320"/>
                    </a:cubicBezTo>
                    <a:cubicBezTo>
                      <a:pt x="396746" y="19350"/>
                      <a:pt x="406170" y="12757"/>
                      <a:pt x="416560" y="10160"/>
                    </a:cubicBezTo>
                    <a:cubicBezTo>
                      <a:pt x="433313" y="5972"/>
                      <a:pt x="450427" y="3387"/>
                      <a:pt x="467360" y="0"/>
                    </a:cubicBezTo>
                    <a:cubicBezTo>
                      <a:pt x="508000" y="3387"/>
                      <a:pt x="548814" y="5102"/>
                      <a:pt x="589280" y="10160"/>
                    </a:cubicBezTo>
                    <a:cubicBezTo>
                      <a:pt x="603136" y="11892"/>
                      <a:pt x="615956" y="20320"/>
                      <a:pt x="629920" y="20320"/>
                    </a:cubicBezTo>
                    <a:cubicBezTo>
                      <a:pt x="728192" y="20320"/>
                      <a:pt x="826347" y="13547"/>
                      <a:pt x="924560" y="10160"/>
                    </a:cubicBezTo>
                    <a:cubicBezTo>
                      <a:pt x="948267" y="13547"/>
                      <a:pt x="990485" y="-3057"/>
                      <a:pt x="995680" y="20320"/>
                    </a:cubicBezTo>
                    <a:cubicBezTo>
                      <a:pt x="1035343" y="198804"/>
                      <a:pt x="1016264" y="222992"/>
                      <a:pt x="965200" y="325120"/>
                    </a:cubicBezTo>
                    <a:cubicBezTo>
                      <a:pt x="968587" y="392853"/>
                      <a:pt x="969485" y="460757"/>
                      <a:pt x="975360" y="528320"/>
                    </a:cubicBezTo>
                    <a:cubicBezTo>
                      <a:pt x="984023" y="627948"/>
                      <a:pt x="1084945" y="461550"/>
                      <a:pt x="955040" y="721360"/>
                    </a:cubicBezTo>
                    <a:cubicBezTo>
                      <a:pt x="939894" y="751651"/>
                      <a:pt x="901605" y="763043"/>
                      <a:pt x="873760" y="782320"/>
                    </a:cubicBezTo>
                    <a:cubicBezTo>
                      <a:pt x="857524" y="793560"/>
                      <a:pt x="839706" y="802334"/>
                      <a:pt x="822960" y="812800"/>
                    </a:cubicBezTo>
                    <a:cubicBezTo>
                      <a:pt x="812605" y="819272"/>
                      <a:pt x="804261" y="829907"/>
                      <a:pt x="792480" y="833120"/>
                    </a:cubicBezTo>
                    <a:cubicBezTo>
                      <a:pt x="766138" y="840304"/>
                      <a:pt x="738293" y="839893"/>
                      <a:pt x="711200" y="843280"/>
                    </a:cubicBezTo>
                    <a:cubicBezTo>
                      <a:pt x="707813" y="853440"/>
                      <a:pt x="701040" y="863050"/>
                      <a:pt x="701040" y="873760"/>
                    </a:cubicBezTo>
                    <a:cubicBezTo>
                      <a:pt x="701040" y="932270"/>
                      <a:pt x="709090" y="956761"/>
                      <a:pt x="721360" y="1005840"/>
                    </a:cubicBezTo>
                    <a:cubicBezTo>
                      <a:pt x="724747" y="1083733"/>
                      <a:pt x="725965" y="1161751"/>
                      <a:pt x="731520" y="1239520"/>
                    </a:cubicBezTo>
                    <a:cubicBezTo>
                      <a:pt x="732750" y="1256745"/>
                      <a:pt x="737797" y="1273494"/>
                      <a:pt x="741680" y="1290320"/>
                    </a:cubicBezTo>
                    <a:cubicBezTo>
                      <a:pt x="758868" y="1364802"/>
                      <a:pt x="755366" y="1351697"/>
                      <a:pt x="772160" y="1402080"/>
                    </a:cubicBezTo>
                    <a:cubicBezTo>
                      <a:pt x="765387" y="1429173"/>
                      <a:pt x="758120" y="1456148"/>
                      <a:pt x="751840" y="1483360"/>
                    </a:cubicBezTo>
                    <a:cubicBezTo>
                      <a:pt x="744103" y="1516886"/>
                      <a:pt x="733092" y="1589630"/>
                      <a:pt x="721360" y="1615440"/>
                    </a:cubicBezTo>
                    <a:cubicBezTo>
                      <a:pt x="715414" y="1628521"/>
                      <a:pt x="701918" y="1636722"/>
                      <a:pt x="690880" y="1645920"/>
                    </a:cubicBezTo>
                    <a:cubicBezTo>
                      <a:pt x="681499" y="1653737"/>
                      <a:pt x="672199" y="1663094"/>
                      <a:pt x="660400" y="1666240"/>
                    </a:cubicBezTo>
                    <a:cubicBezTo>
                      <a:pt x="620591" y="1676856"/>
                      <a:pt x="579120" y="1679787"/>
                      <a:pt x="538480" y="1686560"/>
                    </a:cubicBezTo>
                    <a:cubicBezTo>
                      <a:pt x="531707" y="1713653"/>
                      <a:pt x="526185" y="1741091"/>
                      <a:pt x="518160" y="1767840"/>
                    </a:cubicBezTo>
                    <a:cubicBezTo>
                      <a:pt x="505850" y="1808872"/>
                      <a:pt x="477520" y="1889760"/>
                      <a:pt x="477520" y="1889760"/>
                    </a:cubicBezTo>
                    <a:cubicBezTo>
                      <a:pt x="474133" y="1913467"/>
                      <a:pt x="473661" y="1937776"/>
                      <a:pt x="467360" y="1960880"/>
                    </a:cubicBezTo>
                    <a:cubicBezTo>
                      <a:pt x="463375" y="1975492"/>
                      <a:pt x="448713" y="1986467"/>
                      <a:pt x="447040" y="2001520"/>
                    </a:cubicBezTo>
                    <a:cubicBezTo>
                      <a:pt x="438430" y="2079010"/>
                      <a:pt x="440978" y="2157341"/>
                      <a:pt x="436880" y="2235200"/>
                    </a:cubicBezTo>
                    <a:cubicBezTo>
                      <a:pt x="434204" y="2286042"/>
                      <a:pt x="430107" y="2336800"/>
                      <a:pt x="426720" y="2387600"/>
                    </a:cubicBezTo>
                    <a:cubicBezTo>
                      <a:pt x="409787" y="2384213"/>
                      <a:pt x="392673" y="2381628"/>
                      <a:pt x="375920" y="2377440"/>
                    </a:cubicBezTo>
                    <a:cubicBezTo>
                      <a:pt x="365530" y="2374843"/>
                      <a:pt x="356150" y="2367280"/>
                      <a:pt x="345440" y="2367280"/>
                    </a:cubicBezTo>
                    <a:cubicBezTo>
                      <a:pt x="319686" y="2367280"/>
                      <a:pt x="194972" y="2383549"/>
                      <a:pt x="162560" y="2387600"/>
                    </a:cubicBezTo>
                    <a:cubicBezTo>
                      <a:pt x="152400" y="2390987"/>
                      <a:pt x="142024" y="2401737"/>
                      <a:pt x="132080" y="2397760"/>
                    </a:cubicBezTo>
                    <a:cubicBezTo>
                      <a:pt x="120743" y="2393225"/>
                      <a:pt x="117221" y="2378202"/>
                      <a:pt x="111760" y="2367280"/>
                    </a:cubicBezTo>
                    <a:cubicBezTo>
                      <a:pt x="69696" y="2283152"/>
                      <a:pt x="139514" y="2393671"/>
                      <a:pt x="81280" y="2306320"/>
                    </a:cubicBezTo>
                    <a:cubicBezTo>
                      <a:pt x="22621" y="2013026"/>
                      <a:pt x="80868" y="2320329"/>
                      <a:pt x="60960" y="1524000"/>
                    </a:cubicBezTo>
                    <a:cubicBezTo>
                      <a:pt x="60278" y="1496704"/>
                      <a:pt x="54952" y="1469707"/>
                      <a:pt x="50800" y="1442720"/>
                    </a:cubicBezTo>
                    <a:cubicBezTo>
                      <a:pt x="47308" y="1420023"/>
                      <a:pt x="37222" y="1374877"/>
                      <a:pt x="30480" y="1351280"/>
                    </a:cubicBezTo>
                    <a:cubicBezTo>
                      <a:pt x="27538" y="1340982"/>
                      <a:pt x="25109" y="1330379"/>
                      <a:pt x="20320" y="1320800"/>
                    </a:cubicBezTo>
                    <a:cubicBezTo>
                      <a:pt x="14859" y="1309878"/>
                      <a:pt x="6773" y="1300480"/>
                      <a:pt x="0" y="1290320"/>
                    </a:cubicBezTo>
                    <a:cubicBezTo>
                      <a:pt x="3387" y="1202267"/>
                      <a:pt x="4298" y="1114083"/>
                      <a:pt x="10160" y="1026160"/>
                    </a:cubicBezTo>
                    <a:cubicBezTo>
                      <a:pt x="11089" y="1012227"/>
                      <a:pt x="18024" y="999294"/>
                      <a:pt x="20320" y="985520"/>
                    </a:cubicBezTo>
                    <a:cubicBezTo>
                      <a:pt x="39467" y="870636"/>
                      <a:pt x="18842" y="939155"/>
                      <a:pt x="40640" y="873760"/>
                    </a:cubicBezTo>
                    <a:cubicBezTo>
                      <a:pt x="44648" y="801609"/>
                      <a:pt x="54224" y="617071"/>
                      <a:pt x="60960" y="538480"/>
                    </a:cubicBezTo>
                    <a:cubicBezTo>
                      <a:pt x="66773" y="470658"/>
                      <a:pt x="74507" y="403013"/>
                      <a:pt x="81280" y="335280"/>
                    </a:cubicBezTo>
                    <a:cubicBezTo>
                      <a:pt x="88073" y="267353"/>
                      <a:pt x="82072" y="252020"/>
                      <a:pt x="101600" y="203200"/>
                    </a:cubicBezTo>
                    <a:cubicBezTo>
                      <a:pt x="111179" y="179253"/>
                      <a:pt x="116910" y="152939"/>
                      <a:pt x="132080" y="132080"/>
                    </a:cubicBezTo>
                    <a:cubicBezTo>
                      <a:pt x="144835" y="114542"/>
                      <a:pt x="167546" y="106774"/>
                      <a:pt x="182880" y="91440"/>
                    </a:cubicBezTo>
                    <a:cubicBezTo>
                      <a:pt x="191514" y="82806"/>
                      <a:pt x="196427" y="71120"/>
                      <a:pt x="203200" y="60960"/>
                    </a:cubicBezTo>
                    <a:lnTo>
                      <a:pt x="193040" y="304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11C30B-3AFC-4B67-A4D1-D055214E3989}"/>
                  </a:ext>
                </a:extLst>
              </p:cNvPr>
              <p:cNvSpPr/>
              <p:nvPr/>
            </p:nvSpPr>
            <p:spPr>
              <a:xfrm>
                <a:off x="1337410" y="1306418"/>
                <a:ext cx="237040" cy="2386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55C4C6-13AF-4C09-AF07-2EB183237FE2}"/>
                  </a:ext>
                </a:extLst>
              </p:cNvPr>
              <p:cNvSpPr/>
              <p:nvPr/>
            </p:nvSpPr>
            <p:spPr>
              <a:xfrm>
                <a:off x="1531022" y="1101915"/>
                <a:ext cx="947354" cy="204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C4E77A9-77F3-4628-90D5-7FEA0DABC3F3}"/>
                  </a:ext>
                </a:extLst>
              </p:cNvPr>
              <p:cNvSpPr/>
              <p:nvPr/>
            </p:nvSpPr>
            <p:spPr>
              <a:xfrm>
                <a:off x="1337411" y="3693357"/>
                <a:ext cx="1140966" cy="183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4B14D3D-D6F1-4B4D-80FB-75AE6BF58201}"/>
                  </a:ext>
                </a:extLst>
              </p:cNvPr>
              <p:cNvSpPr/>
              <p:nvPr/>
            </p:nvSpPr>
            <p:spPr>
              <a:xfrm>
                <a:off x="1574452" y="1306418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AF94639-30A9-4A0F-B01E-112E88336BED}"/>
                  </a:ext>
                </a:extLst>
              </p:cNvPr>
              <p:cNvSpPr/>
              <p:nvPr/>
            </p:nvSpPr>
            <p:spPr>
              <a:xfrm>
                <a:off x="1574451" y="2102064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DC37C1-BABA-434B-A1E9-FB2AC63F322E}"/>
                  </a:ext>
                </a:extLst>
              </p:cNvPr>
              <p:cNvSpPr/>
              <p:nvPr/>
            </p:nvSpPr>
            <p:spPr>
              <a:xfrm>
                <a:off x="1574450" y="2897710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9BC03DD-F6A7-4EA7-818E-996205B03736}"/>
                </a:ext>
              </a:extLst>
            </p:cNvPr>
            <p:cNvCxnSpPr/>
            <p:nvPr/>
          </p:nvCxnSpPr>
          <p:spPr>
            <a:xfrm flipV="1">
              <a:off x="1320146" y="1706434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E9FCD7F-5AC1-4ADD-A61A-43D710FCEFF9}"/>
                </a:ext>
              </a:extLst>
            </p:cNvPr>
            <p:cNvCxnSpPr/>
            <p:nvPr/>
          </p:nvCxnSpPr>
          <p:spPr>
            <a:xfrm flipH="1" flipV="1">
              <a:off x="2417972" y="1704242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B37A2D-B1CB-4F02-8F84-B5CFE1F0A237}"/>
                </a:ext>
              </a:extLst>
            </p:cNvPr>
            <p:cNvCxnSpPr/>
            <p:nvPr/>
          </p:nvCxnSpPr>
          <p:spPr>
            <a:xfrm flipV="1">
              <a:off x="1295350" y="2441061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2BEB7EF-8B9A-4BF9-AAAF-797F7A64909A}"/>
                </a:ext>
              </a:extLst>
            </p:cNvPr>
            <p:cNvCxnSpPr/>
            <p:nvPr/>
          </p:nvCxnSpPr>
          <p:spPr>
            <a:xfrm flipH="1" flipV="1">
              <a:off x="2393176" y="2438869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6C80F00-88B6-45C9-B363-16FBF682FD9A}"/>
                </a:ext>
              </a:extLst>
            </p:cNvPr>
            <p:cNvCxnSpPr/>
            <p:nvPr/>
          </p:nvCxnSpPr>
          <p:spPr>
            <a:xfrm flipV="1">
              <a:off x="1295000" y="3286760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A833910-A261-42F4-B2EE-62DE9E08172E}"/>
                </a:ext>
              </a:extLst>
            </p:cNvPr>
            <p:cNvCxnSpPr/>
            <p:nvPr/>
          </p:nvCxnSpPr>
          <p:spPr>
            <a:xfrm flipH="1" flipV="1">
              <a:off x="2392826" y="3284568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36D25F-C56C-439D-9D18-6902214CFFA4}"/>
                </a:ext>
              </a:extLst>
            </p:cNvPr>
            <p:cNvSpPr txBox="1"/>
            <p:nvPr/>
          </p:nvSpPr>
          <p:spPr>
            <a:xfrm>
              <a:off x="710655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90%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767A51-DF97-4B03-A6C4-8389E1482033}"/>
                </a:ext>
              </a:extLst>
            </p:cNvPr>
            <p:cNvSpPr txBox="1"/>
            <p:nvPr/>
          </p:nvSpPr>
          <p:spPr>
            <a:xfrm>
              <a:off x="2848824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7412BC-B86B-4CCD-820C-36C0BEE0748D}"/>
                </a:ext>
              </a:extLst>
            </p:cNvPr>
            <p:cNvSpPr txBox="1"/>
            <p:nvPr/>
          </p:nvSpPr>
          <p:spPr>
            <a:xfrm>
              <a:off x="710655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6C3E6E-D39D-4C8B-8577-74563AF5F060}"/>
                </a:ext>
              </a:extLst>
            </p:cNvPr>
            <p:cNvSpPr txBox="1"/>
            <p:nvPr/>
          </p:nvSpPr>
          <p:spPr>
            <a:xfrm>
              <a:off x="2848824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C15710-FE90-42F7-99A6-36B53C02DF48}"/>
                </a:ext>
              </a:extLst>
            </p:cNvPr>
            <p:cNvSpPr txBox="1"/>
            <p:nvPr/>
          </p:nvSpPr>
          <p:spPr>
            <a:xfrm>
              <a:off x="710655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CABED-3524-4AF0-9388-05DD7764B393}"/>
                </a:ext>
              </a:extLst>
            </p:cNvPr>
            <p:cNvSpPr txBox="1"/>
            <p:nvPr/>
          </p:nvSpPr>
          <p:spPr>
            <a:xfrm>
              <a:off x="2848824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80%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87801D-D5D8-4C69-B77F-529BF4A0CC3C}"/>
              </a:ext>
            </a:extLst>
          </p:cNvPr>
          <p:cNvGrpSpPr>
            <a:grpSpLocks noChangeAspect="1"/>
          </p:cNvGrpSpPr>
          <p:nvPr/>
        </p:nvGrpSpPr>
        <p:grpSpPr>
          <a:xfrm>
            <a:off x="8066110" y="849320"/>
            <a:ext cx="1247494" cy="2159642"/>
            <a:chOff x="4141570" y="1056008"/>
            <a:chExt cx="1629457" cy="28208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7D5C7E-C3DA-4798-815B-7A8ABFF471E9}"/>
                </a:ext>
              </a:extLst>
            </p:cNvPr>
            <p:cNvGrpSpPr/>
            <p:nvPr/>
          </p:nvGrpSpPr>
          <p:grpSpPr>
            <a:xfrm>
              <a:off x="4141570" y="1056008"/>
              <a:ext cx="1140967" cy="2820890"/>
              <a:chOff x="3318610" y="1056008"/>
              <a:chExt cx="1140967" cy="28208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C0E1DEF-F9A6-4AF2-9629-88D18DF1E7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56008"/>
                <a:ext cx="1140967" cy="2820890"/>
                <a:chOff x="1337410" y="1056008"/>
                <a:chExt cx="1140967" cy="2820890"/>
              </a:xfrm>
            </p:grpSpPr>
            <p:sp>
              <p:nvSpPr>
                <p:cNvPr id="40" name="Freeform 27">
                  <a:extLst>
                    <a:ext uri="{FF2B5EF4-FFF2-40B4-BE49-F238E27FC236}">
                      <a16:creationId xmlns:a16="http://schemas.microsoft.com/office/drawing/2014/main" id="{C3EE924C-A11A-479D-984B-E07752C3A933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6929164-98DA-4E6C-8DF1-A68B0B5A0CA9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937B468-EDE7-425D-B318-DFD5381AA1B8}"/>
                    </a:ext>
                  </a:extLst>
                </p:cNvPr>
                <p:cNvSpPr/>
                <p:nvPr/>
              </p:nvSpPr>
              <p:spPr>
                <a:xfrm>
                  <a:off x="1531022" y="1056008"/>
                  <a:ext cx="947355" cy="2504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E788DA1-0655-4CB0-84AF-2A94A9158551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83A1D6D-A233-4997-A10F-06E9D659AFCA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702E4B2-0F47-443A-AA40-9375876A8048}"/>
                  </a:ext>
                </a:extLst>
              </p:cNvPr>
              <p:cNvCxnSpPr>
                <a:endCxn id="4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3F5F767-3B29-4DB1-8813-334EF33FED01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497603F-240B-4C83-AAB7-05FFE6EB157D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C9F7518-FBF8-4957-8BF0-038BEA201038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F466A2-2755-4978-B571-646C2F0C33CD}"/>
                </a:ext>
              </a:extLst>
            </p:cNvPr>
            <p:cNvCxnSpPr/>
            <p:nvPr/>
          </p:nvCxnSpPr>
          <p:spPr>
            <a:xfrm flipH="1">
              <a:off x="4891534" y="1901900"/>
              <a:ext cx="43875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613F40-4BD3-4BE4-9790-B711E55F0FDA}"/>
                </a:ext>
              </a:extLst>
            </p:cNvPr>
            <p:cNvCxnSpPr/>
            <p:nvPr/>
          </p:nvCxnSpPr>
          <p:spPr>
            <a:xfrm flipH="1">
              <a:off x="4652930" y="2636526"/>
              <a:ext cx="65813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973368-B366-4D79-86FF-4A8BD1BB18D9}"/>
                </a:ext>
              </a:extLst>
            </p:cNvPr>
            <p:cNvCxnSpPr/>
            <p:nvPr/>
          </p:nvCxnSpPr>
          <p:spPr>
            <a:xfrm flipH="1" flipV="1">
              <a:off x="4464768" y="3480199"/>
              <a:ext cx="76782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24319A-ADC2-4B01-8ADB-F1028495E3C8}"/>
                </a:ext>
              </a:extLst>
            </p:cNvPr>
            <p:cNvSpPr txBox="1"/>
            <p:nvPr/>
          </p:nvSpPr>
          <p:spPr>
            <a:xfrm>
              <a:off x="5275172" y="172052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02B6C3-A1C7-4A3A-9E8F-E70A91C6DDCB}"/>
                </a:ext>
              </a:extLst>
            </p:cNvPr>
            <p:cNvSpPr txBox="1"/>
            <p:nvPr/>
          </p:nvSpPr>
          <p:spPr>
            <a:xfrm>
              <a:off x="5251890" y="2469892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30%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5B50BE-8522-40DB-829D-169F37E3ACFA}"/>
                </a:ext>
              </a:extLst>
            </p:cNvPr>
            <p:cNvSpPr txBox="1"/>
            <p:nvPr/>
          </p:nvSpPr>
          <p:spPr>
            <a:xfrm>
              <a:off x="5275378" y="3293340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1711D5-78C1-49FB-AFBF-63CBF1B4A88D}"/>
              </a:ext>
            </a:extLst>
          </p:cNvPr>
          <p:cNvSpPr txBox="1">
            <a:spLocks noChangeAspect="1"/>
          </p:cNvSpPr>
          <p:nvPr/>
        </p:nvSpPr>
        <p:spPr>
          <a:xfrm>
            <a:off x="6396075" y="463293"/>
            <a:ext cx="106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Raster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2EB75-0936-48B1-BFA1-799F991D2436}"/>
              </a:ext>
            </a:extLst>
          </p:cNvPr>
          <p:cNvSpPr txBox="1">
            <a:spLocks noChangeAspect="1"/>
          </p:cNvSpPr>
          <p:nvPr/>
        </p:nvSpPr>
        <p:spPr>
          <a:xfrm>
            <a:off x="8050172" y="483979"/>
            <a:ext cx="1086868" cy="480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7CA41-66E7-4FE0-98D5-12343FC4FDFC}"/>
              </a:ext>
            </a:extLst>
          </p:cNvPr>
          <p:cNvGrpSpPr>
            <a:grpSpLocks noChangeAspect="1"/>
          </p:cNvGrpSpPr>
          <p:nvPr/>
        </p:nvGrpSpPr>
        <p:grpSpPr>
          <a:xfrm>
            <a:off x="2938162" y="467405"/>
            <a:ext cx="897889" cy="2524983"/>
            <a:chOff x="4967606" y="501804"/>
            <a:chExt cx="977691" cy="27493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0A102B-06D9-40A0-A0FE-C60DD37C7E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7606" y="1035657"/>
              <a:ext cx="951150" cy="2215543"/>
              <a:chOff x="1337410" y="1219200"/>
              <a:chExt cx="1140970" cy="26576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D926DF3-2152-46D3-82C3-394EC1E81A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219200"/>
                <a:ext cx="1140970" cy="2657698"/>
                <a:chOff x="1337410" y="1219200"/>
                <a:chExt cx="1140970" cy="265769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40318CA-004A-4B4F-A119-6CB8D05F6CF1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85EF087-9CEB-4D1B-A11F-ABCA51568A99}"/>
                    </a:ext>
                  </a:extLst>
                </p:cNvPr>
                <p:cNvSpPr/>
                <p:nvPr/>
              </p:nvSpPr>
              <p:spPr>
                <a:xfrm>
                  <a:off x="1531022" y="1219200"/>
                  <a:ext cx="947355" cy="87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5A369E-E1DB-4406-B194-BC7BF0D2B2AC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C188D57-4C76-426B-83AB-C8C9A42D2E99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8141F43-CECD-4855-AFA7-3FF1164F6897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C693E0F-844E-441A-9C33-9A36447B4EBC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5923CD-0302-476C-99DD-2501F1FAA7F8}"/>
                  </a:ext>
                </a:extLst>
              </p:cNvPr>
              <p:cNvSpPr txBox="1"/>
              <p:nvPr/>
            </p:nvSpPr>
            <p:spPr>
              <a:xfrm>
                <a:off x="1703485" y="1519641"/>
                <a:ext cx="659944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65472-9F09-4658-81BB-30567B042C0F}"/>
                  </a:ext>
                </a:extLst>
              </p:cNvPr>
              <p:cNvSpPr txBox="1"/>
              <p:nvPr/>
            </p:nvSpPr>
            <p:spPr>
              <a:xfrm>
                <a:off x="1741967" y="2315286"/>
                <a:ext cx="550338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7CA2F2-AA5E-42CC-8CFB-D05B5EFF2A22}"/>
                  </a:ext>
                </a:extLst>
              </p:cNvPr>
              <p:cNvSpPr txBox="1"/>
              <p:nvPr/>
            </p:nvSpPr>
            <p:spPr>
              <a:xfrm>
                <a:off x="1796771" y="3080155"/>
                <a:ext cx="440731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6D8D68-F15A-45A5-B0C1-31BABB8D378E}"/>
                </a:ext>
              </a:extLst>
            </p:cNvPr>
            <p:cNvSpPr txBox="1"/>
            <p:nvPr/>
          </p:nvSpPr>
          <p:spPr>
            <a:xfrm>
              <a:off x="5138666" y="501804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Grid Cell</a:t>
              </a:r>
            </a:p>
            <a:p>
              <a:pPr algn="ctr"/>
              <a:r>
                <a:rPr lang="en-US" sz="1400" dirty="0"/>
                <a:t>Values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6D45FA5-0035-42BB-8921-487B05B13E28}"/>
              </a:ext>
            </a:extLst>
          </p:cNvPr>
          <p:cNvGrpSpPr/>
          <p:nvPr/>
        </p:nvGrpSpPr>
        <p:grpSpPr>
          <a:xfrm>
            <a:off x="2501042" y="3339529"/>
            <a:ext cx="2913876" cy="2955166"/>
            <a:chOff x="1313171" y="3457731"/>
            <a:chExt cx="2913876" cy="295516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3EA2C1B-C71F-4736-AF43-CF82BDD387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6194" y="4008308"/>
              <a:ext cx="2093597" cy="2089340"/>
              <a:chOff x="1337410" y="1147835"/>
              <a:chExt cx="2734623" cy="272906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C83CC89-1255-4978-BF3A-54C0EBD4D7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147835"/>
                <a:ext cx="1140970" cy="2729063"/>
                <a:chOff x="1337410" y="1147835"/>
                <a:chExt cx="1140970" cy="2729063"/>
              </a:xfrm>
            </p:grpSpPr>
            <p:sp>
              <p:nvSpPr>
                <p:cNvPr id="83" name="Freeform 288">
                  <a:extLst>
                    <a:ext uri="{FF2B5EF4-FFF2-40B4-BE49-F238E27FC236}">
                      <a16:creationId xmlns:a16="http://schemas.microsoft.com/office/drawing/2014/main" id="{3CF631B7-92E3-4615-B103-65275E9D08C2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B0414F2-883E-448F-9B41-D8457BD1F72B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840BE43-B7D5-45D8-92AD-BEC5CCAEA9DC}"/>
                    </a:ext>
                  </a:extLst>
                </p:cNvPr>
                <p:cNvSpPr/>
                <p:nvPr/>
              </p:nvSpPr>
              <p:spPr>
                <a:xfrm>
                  <a:off x="1531022" y="1147835"/>
                  <a:ext cx="947354" cy="158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71CC06C-FF90-4B04-B0FC-36663263E69F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1D015C5-6F13-4608-B1F3-C96C853BCE6D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0A2FCF2-DCC6-4E7C-A99E-5B56503AE365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9216317-8076-42B1-ACC1-D5819E17A896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FCF2579-3E8A-462D-BFDE-6F0A24A0DBCB}"/>
                  </a:ext>
                </a:extLst>
              </p:cNvPr>
              <p:cNvCxnSpPr/>
              <p:nvPr/>
            </p:nvCxnSpPr>
            <p:spPr>
              <a:xfrm flipH="1" flipV="1">
                <a:off x="1881193" y="1704241"/>
                <a:ext cx="955500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94893E2-86C6-4BDC-9276-718D85D75282}"/>
                  </a:ext>
                </a:extLst>
              </p:cNvPr>
              <p:cNvCxnSpPr/>
              <p:nvPr/>
            </p:nvCxnSpPr>
            <p:spPr>
              <a:xfrm flipH="1" flipV="1">
                <a:off x="1794278" y="2486182"/>
                <a:ext cx="1074937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D113B12-0F62-43E8-B490-D1742C20F56C}"/>
                  </a:ext>
                </a:extLst>
              </p:cNvPr>
              <p:cNvCxnSpPr/>
              <p:nvPr/>
            </p:nvCxnSpPr>
            <p:spPr>
              <a:xfrm flipH="1">
                <a:off x="1668857" y="3290050"/>
                <a:ext cx="119437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8704B6-F0A5-4A48-8952-9C3DDC3B53EF}"/>
                  </a:ext>
                </a:extLst>
              </p:cNvPr>
              <p:cNvSpPr txBox="1"/>
              <p:nvPr/>
            </p:nvSpPr>
            <p:spPr>
              <a:xfrm>
                <a:off x="2848824" y="1528348"/>
                <a:ext cx="12232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 x 0.9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117B5C-18DE-4F39-8459-F66024F80C03}"/>
                  </a:ext>
                </a:extLst>
              </p:cNvPr>
              <p:cNvSpPr txBox="1"/>
              <p:nvPr/>
            </p:nvSpPr>
            <p:spPr>
              <a:xfrm>
                <a:off x="2848824" y="2285037"/>
                <a:ext cx="1103860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 x 0.5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0F07C4F-9311-43DD-955F-624E3599A562}"/>
                  </a:ext>
                </a:extLst>
              </p:cNvPr>
              <p:cNvSpPr txBox="1"/>
              <p:nvPr/>
            </p:nvSpPr>
            <p:spPr>
              <a:xfrm>
                <a:off x="2848824" y="3110867"/>
                <a:ext cx="984513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 x 0.2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AD3B86-0921-4FBE-B3D0-C8B06DABB7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13171" y="3457731"/>
              <a:ext cx="291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“vol” (e.g. km</a:t>
              </a:r>
              <a:r>
                <a:rPr lang="en-US" u="sng" baseline="30000" dirty="0"/>
                <a:t>3</a:t>
              </a:r>
              <a:r>
                <a:rPr lang="en-US" u="sng" dirty="0"/>
                <a:t>/yr.)</a:t>
              </a:r>
            </a:p>
            <a:p>
              <a:pPr algn="ctr"/>
              <a:r>
                <a:rPr lang="en-US" sz="1400" dirty="0"/>
                <a:t>Grid Cell Area Weighted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C5FD7D-8E08-4B61-A9B6-28A3896FA2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4171" y="6074343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Sum = 900+50+2 = 952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34F1D91-5B51-471D-978C-8B28641FCCDF}"/>
              </a:ext>
            </a:extLst>
          </p:cNvPr>
          <p:cNvGrpSpPr/>
          <p:nvPr/>
        </p:nvGrpSpPr>
        <p:grpSpPr>
          <a:xfrm>
            <a:off x="6498278" y="3333431"/>
            <a:ext cx="2795733" cy="2953783"/>
            <a:chOff x="7751490" y="3459114"/>
            <a:chExt cx="2795733" cy="295378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5E19F72-2FD9-49C2-A78B-E3FF2008CCC5}"/>
                </a:ext>
              </a:extLst>
            </p:cNvPr>
            <p:cNvSpPr txBox="1"/>
            <p:nvPr/>
          </p:nvSpPr>
          <p:spPr>
            <a:xfrm>
              <a:off x="9098265" y="425955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1000 x 0.6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E893A8-4FF1-4255-8894-82CA740DE21D}"/>
                </a:ext>
              </a:extLst>
            </p:cNvPr>
            <p:cNvSpPr txBox="1"/>
            <p:nvPr/>
          </p:nvSpPr>
          <p:spPr>
            <a:xfrm>
              <a:off x="9098265" y="4838865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 x 0.3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5518AB-3724-4ABC-B367-9375B5A86783}"/>
                </a:ext>
              </a:extLst>
            </p:cNvPr>
            <p:cNvSpPr txBox="1"/>
            <p:nvPr/>
          </p:nvSpPr>
          <p:spPr>
            <a:xfrm>
              <a:off x="9098265" y="5471111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 x 0.1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C704F8D-354C-4AB6-9ADC-273A8EBFB3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1490" y="6074343"/>
              <a:ext cx="2281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Mean = 600+30+1 = 631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F8A3ED4-6163-46B9-922B-E45387B993A9}"/>
                </a:ext>
              </a:extLst>
            </p:cNvPr>
            <p:cNvGrpSpPr/>
            <p:nvPr/>
          </p:nvGrpSpPr>
          <p:grpSpPr>
            <a:xfrm>
              <a:off x="8183435" y="3966904"/>
              <a:ext cx="873512" cy="2141472"/>
              <a:chOff x="3318610" y="1079741"/>
              <a:chExt cx="1140967" cy="2797157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0F3EDDD-7D26-4112-BD96-09F62A02AB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79741"/>
                <a:ext cx="1140967" cy="2797157"/>
                <a:chOff x="1337410" y="1079741"/>
                <a:chExt cx="1140967" cy="2797157"/>
              </a:xfrm>
            </p:grpSpPr>
            <p:sp>
              <p:nvSpPr>
                <p:cNvPr id="110" name="Freeform 334">
                  <a:extLst>
                    <a:ext uri="{FF2B5EF4-FFF2-40B4-BE49-F238E27FC236}">
                      <a16:creationId xmlns:a16="http://schemas.microsoft.com/office/drawing/2014/main" id="{356EA301-C7C7-4183-8D93-758F4DEE80CD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29563B00-A754-4464-8D40-D06456F33733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0077BA5-9F74-421F-9558-9FFE16C46FAF}"/>
                    </a:ext>
                  </a:extLst>
                </p:cNvPr>
                <p:cNvSpPr/>
                <p:nvPr/>
              </p:nvSpPr>
              <p:spPr>
                <a:xfrm>
                  <a:off x="1531022" y="1079741"/>
                  <a:ext cx="947355" cy="2266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D84798D-1F10-44EE-971A-F8FD5872E4FA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E00274B-E14D-440B-9499-DE60D0535208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C3318AA-989E-441D-BBC6-91393DF16312}"/>
                  </a:ext>
                </a:extLst>
              </p:cNvPr>
              <p:cNvCxnSpPr>
                <a:endCxn id="11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46BC618-7A61-4568-B44D-171C0E94ABF9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ABF5C4-821A-49D5-B97C-1A619FBF58DA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889BFCE-CB3F-47E2-BD82-03FB4E655617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08328E-10CD-416F-9818-4DFE966EBDF3}"/>
                </a:ext>
              </a:extLst>
            </p:cNvPr>
            <p:cNvCxnSpPr/>
            <p:nvPr/>
          </p:nvCxnSpPr>
          <p:spPr>
            <a:xfrm flipH="1" flipV="1">
              <a:off x="8540337" y="4394214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4EDFD1-A7FD-48E0-92A9-5BFD23FA6E58}"/>
                </a:ext>
              </a:extLst>
            </p:cNvPr>
            <p:cNvCxnSpPr/>
            <p:nvPr/>
          </p:nvCxnSpPr>
          <p:spPr>
            <a:xfrm flipH="1" flipV="1">
              <a:off x="8524596" y="4992859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3CB4C01-FBFF-4F9E-816A-FA45C10C13F7}"/>
                </a:ext>
              </a:extLst>
            </p:cNvPr>
            <p:cNvCxnSpPr/>
            <p:nvPr/>
          </p:nvCxnSpPr>
          <p:spPr>
            <a:xfrm flipH="1">
              <a:off x="8540335" y="5608292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C3FD3E-6C18-4D89-9476-21BA186952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7420" y="3459114"/>
              <a:ext cx="2789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“depth” (mm/yr.)</a:t>
              </a:r>
            </a:p>
            <a:p>
              <a:pPr algn="ctr"/>
              <a:r>
                <a:rPr lang="en-US" sz="1400" dirty="0"/>
                <a:t>Polygon Area Weighted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D85926D-7E96-448E-9EF7-343FDCC25296}"/>
              </a:ext>
            </a:extLst>
          </p:cNvPr>
          <p:cNvGrpSpPr>
            <a:grpSpLocks noChangeAspect="1"/>
          </p:cNvGrpSpPr>
          <p:nvPr/>
        </p:nvGrpSpPr>
        <p:grpSpPr>
          <a:xfrm>
            <a:off x="4113192" y="868483"/>
            <a:ext cx="873512" cy="2124496"/>
            <a:chOff x="1337410" y="1101915"/>
            <a:chExt cx="1140967" cy="2774983"/>
          </a:xfrm>
        </p:grpSpPr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0FE0C46-F8E8-4EAD-9A48-3509974B349B}"/>
                </a:ext>
              </a:extLst>
            </p:cNvPr>
            <p:cNvSpPr/>
            <p:nvPr/>
          </p:nvSpPr>
          <p:spPr>
            <a:xfrm>
              <a:off x="1391920" y="1219200"/>
              <a:ext cx="1020874" cy="2570480"/>
            </a:xfrm>
            <a:custGeom>
              <a:avLst/>
              <a:gdLst>
                <a:gd name="connsiteX0" fmla="*/ 193040 w 1020874"/>
                <a:gd name="connsiteY0" fmla="*/ 30480 h 2398630"/>
                <a:gd name="connsiteX1" fmla="*/ 193040 w 1020874"/>
                <a:gd name="connsiteY1" fmla="*/ 30480 h 2398630"/>
                <a:gd name="connsiteX2" fmla="*/ 386080 w 1020874"/>
                <a:gd name="connsiteY2" fmla="*/ 20320 h 2398630"/>
                <a:gd name="connsiteX3" fmla="*/ 416560 w 1020874"/>
                <a:gd name="connsiteY3" fmla="*/ 10160 h 2398630"/>
                <a:gd name="connsiteX4" fmla="*/ 467360 w 1020874"/>
                <a:gd name="connsiteY4" fmla="*/ 0 h 2398630"/>
                <a:gd name="connsiteX5" fmla="*/ 589280 w 1020874"/>
                <a:gd name="connsiteY5" fmla="*/ 10160 h 2398630"/>
                <a:gd name="connsiteX6" fmla="*/ 629920 w 1020874"/>
                <a:gd name="connsiteY6" fmla="*/ 20320 h 2398630"/>
                <a:gd name="connsiteX7" fmla="*/ 924560 w 1020874"/>
                <a:gd name="connsiteY7" fmla="*/ 10160 h 2398630"/>
                <a:gd name="connsiteX8" fmla="*/ 995680 w 1020874"/>
                <a:gd name="connsiteY8" fmla="*/ 20320 h 2398630"/>
                <a:gd name="connsiteX9" fmla="*/ 965200 w 1020874"/>
                <a:gd name="connsiteY9" fmla="*/ 325120 h 2398630"/>
                <a:gd name="connsiteX10" fmla="*/ 975360 w 1020874"/>
                <a:gd name="connsiteY10" fmla="*/ 528320 h 2398630"/>
                <a:gd name="connsiteX11" fmla="*/ 955040 w 1020874"/>
                <a:gd name="connsiteY11" fmla="*/ 721360 h 2398630"/>
                <a:gd name="connsiteX12" fmla="*/ 873760 w 1020874"/>
                <a:gd name="connsiteY12" fmla="*/ 782320 h 2398630"/>
                <a:gd name="connsiteX13" fmla="*/ 822960 w 1020874"/>
                <a:gd name="connsiteY13" fmla="*/ 812800 h 2398630"/>
                <a:gd name="connsiteX14" fmla="*/ 792480 w 1020874"/>
                <a:gd name="connsiteY14" fmla="*/ 833120 h 2398630"/>
                <a:gd name="connsiteX15" fmla="*/ 711200 w 1020874"/>
                <a:gd name="connsiteY15" fmla="*/ 843280 h 2398630"/>
                <a:gd name="connsiteX16" fmla="*/ 701040 w 1020874"/>
                <a:gd name="connsiteY16" fmla="*/ 873760 h 2398630"/>
                <a:gd name="connsiteX17" fmla="*/ 721360 w 1020874"/>
                <a:gd name="connsiteY17" fmla="*/ 1005840 h 2398630"/>
                <a:gd name="connsiteX18" fmla="*/ 731520 w 1020874"/>
                <a:gd name="connsiteY18" fmla="*/ 1239520 h 2398630"/>
                <a:gd name="connsiteX19" fmla="*/ 741680 w 1020874"/>
                <a:gd name="connsiteY19" fmla="*/ 1290320 h 2398630"/>
                <a:gd name="connsiteX20" fmla="*/ 772160 w 1020874"/>
                <a:gd name="connsiteY20" fmla="*/ 1402080 h 2398630"/>
                <a:gd name="connsiteX21" fmla="*/ 751840 w 1020874"/>
                <a:gd name="connsiteY21" fmla="*/ 1483360 h 2398630"/>
                <a:gd name="connsiteX22" fmla="*/ 721360 w 1020874"/>
                <a:gd name="connsiteY22" fmla="*/ 1615440 h 2398630"/>
                <a:gd name="connsiteX23" fmla="*/ 690880 w 1020874"/>
                <a:gd name="connsiteY23" fmla="*/ 1645920 h 2398630"/>
                <a:gd name="connsiteX24" fmla="*/ 660400 w 1020874"/>
                <a:gd name="connsiteY24" fmla="*/ 1666240 h 2398630"/>
                <a:gd name="connsiteX25" fmla="*/ 538480 w 1020874"/>
                <a:gd name="connsiteY25" fmla="*/ 1686560 h 2398630"/>
                <a:gd name="connsiteX26" fmla="*/ 518160 w 1020874"/>
                <a:gd name="connsiteY26" fmla="*/ 1767840 h 2398630"/>
                <a:gd name="connsiteX27" fmla="*/ 477520 w 1020874"/>
                <a:gd name="connsiteY27" fmla="*/ 1889760 h 2398630"/>
                <a:gd name="connsiteX28" fmla="*/ 467360 w 1020874"/>
                <a:gd name="connsiteY28" fmla="*/ 1960880 h 2398630"/>
                <a:gd name="connsiteX29" fmla="*/ 447040 w 1020874"/>
                <a:gd name="connsiteY29" fmla="*/ 2001520 h 2398630"/>
                <a:gd name="connsiteX30" fmla="*/ 436880 w 1020874"/>
                <a:gd name="connsiteY30" fmla="*/ 2235200 h 2398630"/>
                <a:gd name="connsiteX31" fmla="*/ 426720 w 1020874"/>
                <a:gd name="connsiteY31" fmla="*/ 2387600 h 2398630"/>
                <a:gd name="connsiteX32" fmla="*/ 375920 w 1020874"/>
                <a:gd name="connsiteY32" fmla="*/ 2377440 h 2398630"/>
                <a:gd name="connsiteX33" fmla="*/ 345440 w 1020874"/>
                <a:gd name="connsiteY33" fmla="*/ 2367280 h 2398630"/>
                <a:gd name="connsiteX34" fmla="*/ 162560 w 1020874"/>
                <a:gd name="connsiteY34" fmla="*/ 2387600 h 2398630"/>
                <a:gd name="connsiteX35" fmla="*/ 132080 w 1020874"/>
                <a:gd name="connsiteY35" fmla="*/ 2397760 h 2398630"/>
                <a:gd name="connsiteX36" fmla="*/ 111760 w 1020874"/>
                <a:gd name="connsiteY36" fmla="*/ 2367280 h 2398630"/>
                <a:gd name="connsiteX37" fmla="*/ 81280 w 1020874"/>
                <a:gd name="connsiteY37" fmla="*/ 2306320 h 2398630"/>
                <a:gd name="connsiteX38" fmla="*/ 60960 w 1020874"/>
                <a:gd name="connsiteY38" fmla="*/ 1524000 h 2398630"/>
                <a:gd name="connsiteX39" fmla="*/ 50800 w 1020874"/>
                <a:gd name="connsiteY39" fmla="*/ 1442720 h 2398630"/>
                <a:gd name="connsiteX40" fmla="*/ 30480 w 1020874"/>
                <a:gd name="connsiteY40" fmla="*/ 1351280 h 2398630"/>
                <a:gd name="connsiteX41" fmla="*/ 20320 w 1020874"/>
                <a:gd name="connsiteY41" fmla="*/ 1320800 h 2398630"/>
                <a:gd name="connsiteX42" fmla="*/ 0 w 1020874"/>
                <a:gd name="connsiteY42" fmla="*/ 1290320 h 2398630"/>
                <a:gd name="connsiteX43" fmla="*/ 10160 w 1020874"/>
                <a:gd name="connsiteY43" fmla="*/ 1026160 h 2398630"/>
                <a:gd name="connsiteX44" fmla="*/ 20320 w 1020874"/>
                <a:gd name="connsiteY44" fmla="*/ 985520 h 2398630"/>
                <a:gd name="connsiteX45" fmla="*/ 40640 w 1020874"/>
                <a:gd name="connsiteY45" fmla="*/ 873760 h 2398630"/>
                <a:gd name="connsiteX46" fmla="*/ 60960 w 1020874"/>
                <a:gd name="connsiteY46" fmla="*/ 538480 h 2398630"/>
                <a:gd name="connsiteX47" fmla="*/ 81280 w 1020874"/>
                <a:gd name="connsiteY47" fmla="*/ 335280 h 2398630"/>
                <a:gd name="connsiteX48" fmla="*/ 101600 w 1020874"/>
                <a:gd name="connsiteY48" fmla="*/ 203200 h 2398630"/>
                <a:gd name="connsiteX49" fmla="*/ 132080 w 1020874"/>
                <a:gd name="connsiteY49" fmla="*/ 132080 h 2398630"/>
                <a:gd name="connsiteX50" fmla="*/ 182880 w 1020874"/>
                <a:gd name="connsiteY50" fmla="*/ 91440 h 2398630"/>
                <a:gd name="connsiteX51" fmla="*/ 203200 w 1020874"/>
                <a:gd name="connsiteY51" fmla="*/ 60960 h 2398630"/>
                <a:gd name="connsiteX52" fmla="*/ 193040 w 1020874"/>
                <a:gd name="connsiteY52" fmla="*/ 30480 h 239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20874" h="2398630">
                  <a:moveTo>
                    <a:pt x="193040" y="30480"/>
                  </a:moveTo>
                  <a:lnTo>
                    <a:pt x="193040" y="30480"/>
                  </a:lnTo>
                  <a:cubicBezTo>
                    <a:pt x="257387" y="27093"/>
                    <a:pt x="321909" y="26154"/>
                    <a:pt x="386080" y="20320"/>
                  </a:cubicBezTo>
                  <a:cubicBezTo>
                    <a:pt x="396746" y="19350"/>
                    <a:pt x="406170" y="12757"/>
                    <a:pt x="416560" y="10160"/>
                  </a:cubicBezTo>
                  <a:cubicBezTo>
                    <a:pt x="433313" y="5972"/>
                    <a:pt x="450427" y="3387"/>
                    <a:pt x="467360" y="0"/>
                  </a:cubicBezTo>
                  <a:cubicBezTo>
                    <a:pt x="508000" y="3387"/>
                    <a:pt x="548814" y="5102"/>
                    <a:pt x="589280" y="10160"/>
                  </a:cubicBezTo>
                  <a:cubicBezTo>
                    <a:pt x="603136" y="11892"/>
                    <a:pt x="615956" y="20320"/>
                    <a:pt x="629920" y="20320"/>
                  </a:cubicBezTo>
                  <a:cubicBezTo>
                    <a:pt x="728192" y="20320"/>
                    <a:pt x="826347" y="13547"/>
                    <a:pt x="924560" y="10160"/>
                  </a:cubicBezTo>
                  <a:cubicBezTo>
                    <a:pt x="948267" y="13547"/>
                    <a:pt x="990485" y="-3057"/>
                    <a:pt x="995680" y="20320"/>
                  </a:cubicBezTo>
                  <a:cubicBezTo>
                    <a:pt x="1035343" y="198804"/>
                    <a:pt x="1016264" y="222992"/>
                    <a:pt x="965200" y="325120"/>
                  </a:cubicBezTo>
                  <a:cubicBezTo>
                    <a:pt x="968587" y="392853"/>
                    <a:pt x="969485" y="460757"/>
                    <a:pt x="975360" y="528320"/>
                  </a:cubicBezTo>
                  <a:cubicBezTo>
                    <a:pt x="984023" y="627948"/>
                    <a:pt x="1084945" y="461550"/>
                    <a:pt x="955040" y="721360"/>
                  </a:cubicBezTo>
                  <a:cubicBezTo>
                    <a:pt x="939894" y="751651"/>
                    <a:pt x="901605" y="763043"/>
                    <a:pt x="873760" y="782320"/>
                  </a:cubicBezTo>
                  <a:cubicBezTo>
                    <a:pt x="857524" y="793560"/>
                    <a:pt x="839706" y="802334"/>
                    <a:pt x="822960" y="812800"/>
                  </a:cubicBezTo>
                  <a:cubicBezTo>
                    <a:pt x="812605" y="819272"/>
                    <a:pt x="804261" y="829907"/>
                    <a:pt x="792480" y="833120"/>
                  </a:cubicBezTo>
                  <a:cubicBezTo>
                    <a:pt x="766138" y="840304"/>
                    <a:pt x="738293" y="839893"/>
                    <a:pt x="711200" y="843280"/>
                  </a:cubicBezTo>
                  <a:cubicBezTo>
                    <a:pt x="707813" y="853440"/>
                    <a:pt x="701040" y="863050"/>
                    <a:pt x="701040" y="873760"/>
                  </a:cubicBezTo>
                  <a:cubicBezTo>
                    <a:pt x="701040" y="932270"/>
                    <a:pt x="709090" y="956761"/>
                    <a:pt x="721360" y="1005840"/>
                  </a:cubicBezTo>
                  <a:cubicBezTo>
                    <a:pt x="724747" y="1083733"/>
                    <a:pt x="725965" y="1161751"/>
                    <a:pt x="731520" y="1239520"/>
                  </a:cubicBezTo>
                  <a:cubicBezTo>
                    <a:pt x="732750" y="1256745"/>
                    <a:pt x="737797" y="1273494"/>
                    <a:pt x="741680" y="1290320"/>
                  </a:cubicBezTo>
                  <a:cubicBezTo>
                    <a:pt x="758868" y="1364802"/>
                    <a:pt x="755366" y="1351697"/>
                    <a:pt x="772160" y="1402080"/>
                  </a:cubicBezTo>
                  <a:cubicBezTo>
                    <a:pt x="765387" y="1429173"/>
                    <a:pt x="758120" y="1456148"/>
                    <a:pt x="751840" y="1483360"/>
                  </a:cubicBezTo>
                  <a:cubicBezTo>
                    <a:pt x="744103" y="1516886"/>
                    <a:pt x="733092" y="1589630"/>
                    <a:pt x="721360" y="1615440"/>
                  </a:cubicBezTo>
                  <a:cubicBezTo>
                    <a:pt x="715414" y="1628521"/>
                    <a:pt x="701918" y="1636722"/>
                    <a:pt x="690880" y="1645920"/>
                  </a:cubicBezTo>
                  <a:cubicBezTo>
                    <a:pt x="681499" y="1653737"/>
                    <a:pt x="672199" y="1663094"/>
                    <a:pt x="660400" y="1666240"/>
                  </a:cubicBezTo>
                  <a:cubicBezTo>
                    <a:pt x="620591" y="1676856"/>
                    <a:pt x="579120" y="1679787"/>
                    <a:pt x="538480" y="1686560"/>
                  </a:cubicBezTo>
                  <a:cubicBezTo>
                    <a:pt x="531707" y="1713653"/>
                    <a:pt x="526185" y="1741091"/>
                    <a:pt x="518160" y="1767840"/>
                  </a:cubicBezTo>
                  <a:cubicBezTo>
                    <a:pt x="505850" y="1808872"/>
                    <a:pt x="477520" y="1889760"/>
                    <a:pt x="477520" y="1889760"/>
                  </a:cubicBezTo>
                  <a:cubicBezTo>
                    <a:pt x="474133" y="1913467"/>
                    <a:pt x="473661" y="1937776"/>
                    <a:pt x="467360" y="1960880"/>
                  </a:cubicBezTo>
                  <a:cubicBezTo>
                    <a:pt x="463375" y="1975492"/>
                    <a:pt x="448713" y="1986467"/>
                    <a:pt x="447040" y="2001520"/>
                  </a:cubicBezTo>
                  <a:cubicBezTo>
                    <a:pt x="438430" y="2079010"/>
                    <a:pt x="440978" y="2157341"/>
                    <a:pt x="436880" y="2235200"/>
                  </a:cubicBezTo>
                  <a:cubicBezTo>
                    <a:pt x="434204" y="2286042"/>
                    <a:pt x="430107" y="2336800"/>
                    <a:pt x="426720" y="2387600"/>
                  </a:cubicBezTo>
                  <a:cubicBezTo>
                    <a:pt x="409787" y="2384213"/>
                    <a:pt x="392673" y="2381628"/>
                    <a:pt x="375920" y="2377440"/>
                  </a:cubicBezTo>
                  <a:cubicBezTo>
                    <a:pt x="365530" y="2374843"/>
                    <a:pt x="356150" y="2367280"/>
                    <a:pt x="345440" y="2367280"/>
                  </a:cubicBezTo>
                  <a:cubicBezTo>
                    <a:pt x="319686" y="2367280"/>
                    <a:pt x="194972" y="2383549"/>
                    <a:pt x="162560" y="2387600"/>
                  </a:cubicBezTo>
                  <a:cubicBezTo>
                    <a:pt x="152400" y="2390987"/>
                    <a:pt x="142024" y="2401737"/>
                    <a:pt x="132080" y="2397760"/>
                  </a:cubicBezTo>
                  <a:cubicBezTo>
                    <a:pt x="120743" y="2393225"/>
                    <a:pt x="117221" y="2378202"/>
                    <a:pt x="111760" y="2367280"/>
                  </a:cubicBezTo>
                  <a:cubicBezTo>
                    <a:pt x="69696" y="2283152"/>
                    <a:pt x="139514" y="2393671"/>
                    <a:pt x="81280" y="2306320"/>
                  </a:cubicBezTo>
                  <a:cubicBezTo>
                    <a:pt x="22621" y="2013026"/>
                    <a:pt x="80868" y="2320329"/>
                    <a:pt x="60960" y="1524000"/>
                  </a:cubicBezTo>
                  <a:cubicBezTo>
                    <a:pt x="60278" y="1496704"/>
                    <a:pt x="54952" y="1469707"/>
                    <a:pt x="50800" y="1442720"/>
                  </a:cubicBezTo>
                  <a:cubicBezTo>
                    <a:pt x="47308" y="1420023"/>
                    <a:pt x="37222" y="1374877"/>
                    <a:pt x="30480" y="1351280"/>
                  </a:cubicBezTo>
                  <a:cubicBezTo>
                    <a:pt x="27538" y="1340982"/>
                    <a:pt x="25109" y="1330379"/>
                    <a:pt x="20320" y="1320800"/>
                  </a:cubicBezTo>
                  <a:cubicBezTo>
                    <a:pt x="14859" y="1309878"/>
                    <a:pt x="6773" y="1300480"/>
                    <a:pt x="0" y="1290320"/>
                  </a:cubicBezTo>
                  <a:cubicBezTo>
                    <a:pt x="3387" y="1202267"/>
                    <a:pt x="4298" y="1114083"/>
                    <a:pt x="10160" y="1026160"/>
                  </a:cubicBezTo>
                  <a:cubicBezTo>
                    <a:pt x="11089" y="1012227"/>
                    <a:pt x="18024" y="999294"/>
                    <a:pt x="20320" y="985520"/>
                  </a:cubicBezTo>
                  <a:cubicBezTo>
                    <a:pt x="39467" y="870636"/>
                    <a:pt x="18842" y="939155"/>
                    <a:pt x="40640" y="873760"/>
                  </a:cubicBezTo>
                  <a:cubicBezTo>
                    <a:pt x="44648" y="801609"/>
                    <a:pt x="54224" y="617071"/>
                    <a:pt x="60960" y="538480"/>
                  </a:cubicBezTo>
                  <a:cubicBezTo>
                    <a:pt x="66773" y="470658"/>
                    <a:pt x="74507" y="403013"/>
                    <a:pt x="81280" y="335280"/>
                  </a:cubicBezTo>
                  <a:cubicBezTo>
                    <a:pt x="88073" y="267353"/>
                    <a:pt x="82072" y="252020"/>
                    <a:pt x="101600" y="203200"/>
                  </a:cubicBezTo>
                  <a:cubicBezTo>
                    <a:pt x="111179" y="179253"/>
                    <a:pt x="116910" y="152939"/>
                    <a:pt x="132080" y="132080"/>
                  </a:cubicBezTo>
                  <a:cubicBezTo>
                    <a:pt x="144835" y="114542"/>
                    <a:pt x="167546" y="106774"/>
                    <a:pt x="182880" y="91440"/>
                  </a:cubicBezTo>
                  <a:cubicBezTo>
                    <a:pt x="191514" y="82806"/>
                    <a:pt x="196427" y="71120"/>
                    <a:pt x="203200" y="60960"/>
                  </a:cubicBezTo>
                  <a:lnTo>
                    <a:pt x="193040" y="304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C95CBF5-EE9C-4D50-8175-97EA4DCB0818}"/>
                </a:ext>
              </a:extLst>
            </p:cNvPr>
            <p:cNvSpPr/>
            <p:nvPr/>
          </p:nvSpPr>
          <p:spPr>
            <a:xfrm>
              <a:off x="1337410" y="1306418"/>
              <a:ext cx="237040" cy="2386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09E655-D383-48E0-A484-96A13757CA59}"/>
                </a:ext>
              </a:extLst>
            </p:cNvPr>
            <p:cNvSpPr/>
            <p:nvPr/>
          </p:nvSpPr>
          <p:spPr>
            <a:xfrm>
              <a:off x="1531022" y="1101915"/>
              <a:ext cx="947354" cy="204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0C5757B-7B2C-44DD-A1EA-84402275BEEE}"/>
                </a:ext>
              </a:extLst>
            </p:cNvPr>
            <p:cNvSpPr/>
            <p:nvPr/>
          </p:nvSpPr>
          <p:spPr>
            <a:xfrm>
              <a:off x="1337411" y="3693357"/>
              <a:ext cx="1140966" cy="183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AF7298-4B6A-44AD-895D-5E759B4DFCBF}"/>
              </a:ext>
            </a:extLst>
          </p:cNvPr>
          <p:cNvCxnSpPr>
            <a:cxnSpLocks/>
          </p:cNvCxnSpPr>
          <p:nvPr/>
        </p:nvCxnSpPr>
        <p:spPr>
          <a:xfrm flipV="1">
            <a:off x="4294934" y="1032602"/>
            <a:ext cx="64008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8931A3D-D8DB-451E-9DFA-883FCB16AA0A}"/>
              </a:ext>
            </a:extLst>
          </p:cNvPr>
          <p:cNvCxnSpPr>
            <a:cxnSpLocks/>
          </p:cNvCxnSpPr>
          <p:nvPr/>
        </p:nvCxnSpPr>
        <p:spPr>
          <a:xfrm flipH="1">
            <a:off x="4297238" y="1029318"/>
            <a:ext cx="0" cy="18288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AC4E25-1CD1-4F84-8E96-3CB7905A7CA7}"/>
              </a:ext>
            </a:extLst>
          </p:cNvPr>
          <p:cNvCxnSpPr>
            <a:cxnSpLocks/>
          </p:cNvCxnSpPr>
          <p:nvPr/>
        </p:nvCxnSpPr>
        <p:spPr>
          <a:xfrm flipV="1">
            <a:off x="4294934" y="2859196"/>
            <a:ext cx="20116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35EC46-0EE2-48C4-B9C4-09202CC6D687}"/>
              </a:ext>
            </a:extLst>
          </p:cNvPr>
          <p:cNvSpPr txBox="1">
            <a:spLocks noChangeAspect="1"/>
          </p:cNvSpPr>
          <p:nvPr/>
        </p:nvSpPr>
        <p:spPr>
          <a:xfrm>
            <a:off x="4233651" y="446078"/>
            <a:ext cx="76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</a:t>
            </a:r>
          </a:p>
          <a:p>
            <a:pPr algn="ctr"/>
            <a:r>
              <a:rPr lang="en-US" sz="1400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426932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readGCAM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BD10AD-454E-4308-8913-FE4883AC2525}"/>
              </a:ext>
            </a:extLst>
          </p:cNvPr>
          <p:cNvGrpSpPr/>
          <p:nvPr/>
        </p:nvGrpSpPr>
        <p:grpSpPr>
          <a:xfrm>
            <a:off x="4600912" y="952628"/>
            <a:ext cx="1870653" cy="982456"/>
            <a:chOff x="1908824" y="1249821"/>
            <a:chExt cx="1870653" cy="98245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C626E38-B77D-453B-A1D1-ACAC59AF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569588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2752D-60D0-47BE-B23F-3918ABAC4738}"/>
                </a:ext>
              </a:extLst>
            </p:cNvPr>
            <p:cNvSpPr txBox="1"/>
            <p:nvPr/>
          </p:nvSpPr>
          <p:spPr>
            <a:xfrm>
              <a:off x="1908824" y="1249821"/>
              <a:ext cx="1870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readGCAM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560068-7318-4945-8D53-6115BFF9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4" y="2348566"/>
            <a:ext cx="2023701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447F-80FF-4B6B-A883-4205A77D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63" y="2365940"/>
            <a:ext cx="2482552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7AB28-7F5B-44A3-B7F3-D98EFCF3CA7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179987" y="1603740"/>
            <a:ext cx="2024908" cy="629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0B585-48AC-4FE4-B25D-D8E6BAC4ACE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75734" y="2614957"/>
            <a:ext cx="919229" cy="35684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F573B-8030-4434-8A98-6528B4E0F22B}"/>
              </a:ext>
            </a:extLst>
          </p:cNvPr>
          <p:cNvGrpSpPr/>
          <p:nvPr/>
        </p:nvGrpSpPr>
        <p:grpSpPr>
          <a:xfrm>
            <a:off x="2045397" y="952628"/>
            <a:ext cx="1606492" cy="983085"/>
            <a:chOff x="190333" y="1249193"/>
            <a:chExt cx="1606492" cy="98308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036C1D7-A980-4373-BA1C-B8D0461B1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235" y="1569590"/>
              <a:ext cx="662688" cy="66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8A112-E27F-489F-A059-C36019651816}"/>
                </a:ext>
              </a:extLst>
            </p:cNvPr>
            <p:cNvSpPr txBox="1"/>
            <p:nvPr/>
          </p:nvSpPr>
          <p:spPr>
            <a:xfrm>
              <a:off x="190333" y="1249193"/>
              <a:ext cx="16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dirOutput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DBBBBC-D94C-423A-8FFA-9562D26AAB0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977742" y="790068"/>
            <a:ext cx="413482" cy="27035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5F45C-B19A-432B-AD9A-7224A6DF91F5}"/>
              </a:ext>
            </a:extLst>
          </p:cNvPr>
          <p:cNvSpPr/>
          <p:nvPr/>
        </p:nvSpPr>
        <p:spPr>
          <a:xfrm>
            <a:off x="1355820" y="748366"/>
            <a:ext cx="5878285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mapsProcess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4C4105-B156-4A04-ACD9-260303EF992B}"/>
              </a:ext>
            </a:extLst>
          </p:cNvPr>
          <p:cNvGrpSpPr/>
          <p:nvPr/>
        </p:nvGrpSpPr>
        <p:grpSpPr>
          <a:xfrm>
            <a:off x="2930020" y="517802"/>
            <a:ext cx="2066223" cy="965296"/>
            <a:chOff x="81642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D3576F4-6B2E-480F-8127-ADCC1923F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19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AEED18-E836-42FD-AD09-AB1DC488D986}"/>
                </a:ext>
              </a:extLst>
            </p:cNvPr>
            <p:cNvSpPr txBox="1"/>
            <p:nvPr/>
          </p:nvSpPr>
          <p:spPr>
            <a:xfrm>
              <a:off x="81642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1DA9F2-4FF4-4E3C-AE2C-08C51F60AC8A}"/>
              </a:ext>
            </a:extLst>
          </p:cNvPr>
          <p:cNvGrpSpPr/>
          <p:nvPr/>
        </p:nvGrpSpPr>
        <p:grpSpPr>
          <a:xfrm>
            <a:off x="4960310" y="517802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4590E76-4EE4-43E0-853D-5BC6CCDD7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091E3-D659-4DFC-B86C-11F2E795854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0B43E-425A-4B16-B76E-0CA7DE65AA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294477" y="1151754"/>
            <a:ext cx="136760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rot="5400000">
            <a:off x="4571674" y="621927"/>
            <a:ext cx="560578" cy="228292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881764" y="298269"/>
            <a:ext cx="2066223" cy="1184829"/>
            <a:chOff x="1792964" y="1081316"/>
            <a:chExt cx="2066223" cy="1184829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792964" y="1081316"/>
              <a:ext cx="2066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folder</a:t>
              </a:r>
            </a:p>
            <a:p>
              <a:pPr algn="ctr"/>
              <a:r>
                <a:rPr lang="en-US" dirty="0"/>
                <a:t>(default = outputs)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5BCAF-83CC-4A31-B839-2577FF8ED4A1}"/>
              </a:ext>
            </a:extLst>
          </p:cNvPr>
          <p:cNvGrpSpPr/>
          <p:nvPr/>
        </p:nvGrpSpPr>
        <p:grpSpPr>
          <a:xfrm>
            <a:off x="1246290" y="2043676"/>
            <a:ext cx="5213238" cy="915970"/>
            <a:chOff x="845844" y="5240779"/>
            <a:chExt cx="5213238" cy="9159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88036B-877D-4BE5-B353-0C9FF5BFF7BB}"/>
                </a:ext>
              </a:extLst>
            </p:cNvPr>
            <p:cNvGrpSpPr/>
            <p:nvPr/>
          </p:nvGrpSpPr>
          <p:grpSpPr>
            <a:xfrm>
              <a:off x="855611" y="5240779"/>
              <a:ext cx="5203471" cy="915970"/>
              <a:chOff x="855611" y="5240779"/>
              <a:chExt cx="5203471" cy="9159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91D2689-9B97-4C22-B5E1-48F9B979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611" y="5240779"/>
                <a:ext cx="3305457" cy="915970"/>
              </a:xfrm>
              <a:prstGeom prst="rect">
                <a:avLst/>
              </a:prstGeom>
              <a:ln w="3175">
                <a:noFill/>
              </a:ln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6A2057-52A2-4518-8DAB-C40A4341DAF3}"/>
                  </a:ext>
                </a:extLst>
              </p:cNvPr>
              <p:cNvGrpSpPr/>
              <p:nvPr/>
            </p:nvGrpSpPr>
            <p:grpSpPr>
              <a:xfrm>
                <a:off x="4111301" y="5280426"/>
                <a:ext cx="1870653" cy="369332"/>
                <a:chOff x="819720" y="5842118"/>
                <a:chExt cx="1870653" cy="36933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4F917E-3D56-4820-9FBB-A599FAEF9AED}"/>
                    </a:ext>
                  </a:extLst>
                </p:cNvPr>
                <p:cNvSpPr txBox="1"/>
                <p:nvPr/>
              </p:nvSpPr>
              <p:spPr>
                <a:xfrm>
                  <a:off x="819720" y="5842118"/>
                  <a:ext cx="1870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/>
                    <a:t>meanFigs</a:t>
                  </a:r>
                </a:p>
              </p:txBody>
            </p:sp>
            <p:pic>
              <p:nvPicPr>
                <p:cNvPr id="31" name="Picture 4">
                  <a:extLst>
                    <a:ext uri="{FF2B5EF4-FFF2-40B4-BE49-F238E27FC236}">
                      <a16:creationId xmlns:a16="http://schemas.microsoft.com/office/drawing/2014/main" id="{700993AE-6145-4E65-A058-3055213B7A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429" y="5869334"/>
                  <a:ext cx="314900" cy="314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EA382A-7196-4C03-ACA3-7D4FB55AC904}"/>
                  </a:ext>
                </a:extLst>
              </p:cNvPr>
              <p:cNvGrpSpPr/>
              <p:nvPr/>
            </p:nvGrpSpPr>
            <p:grpSpPr>
              <a:xfrm>
                <a:off x="4170836" y="5687691"/>
                <a:ext cx="1888246" cy="378574"/>
                <a:chOff x="879255" y="6249383"/>
                <a:chExt cx="1888246" cy="378574"/>
              </a:xfrm>
            </p:grpSpPr>
            <p:pic>
              <p:nvPicPr>
                <p:cNvPr id="28" name="Picture 6">
                  <a:extLst>
                    <a:ext uri="{FF2B5EF4-FFF2-40B4-BE49-F238E27FC236}">
                      <a16:creationId xmlns:a16="http://schemas.microsoft.com/office/drawing/2014/main" id="{699B985F-C65D-4F58-B47A-289C5BBD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255" y="6249383"/>
                  <a:ext cx="378574" cy="3785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3EC2C65-3A41-4573-9C02-A5C692903836}"/>
                    </a:ext>
                  </a:extLst>
                </p:cNvPr>
                <p:cNvSpPr txBox="1"/>
                <p:nvPr/>
              </p:nvSpPr>
              <p:spPr>
                <a:xfrm>
                  <a:off x="1257829" y="6258625"/>
                  <a:ext cx="150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animations</a:t>
                  </a:r>
                </a:p>
              </p:txBody>
            </p: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323FDE-2CF3-4B9D-BAC8-A8176E1D3427}"/>
                </a:ext>
              </a:extLst>
            </p:cNvPr>
            <p:cNvSpPr/>
            <p:nvPr/>
          </p:nvSpPr>
          <p:spPr>
            <a:xfrm>
              <a:off x="845844" y="5240779"/>
              <a:ext cx="4928424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02581" y="1151754"/>
            <a:ext cx="1429207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352951" y="1442323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29A33D"/>
                </a:solidFill>
              </a:rPr>
              <a:t>(Optional)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211455"/>
            <a:ext cx="7000308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75DFA4B-2635-430C-BD3B-B520F3B7C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672" y="3962674"/>
            <a:ext cx="1242333" cy="13036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10337F-9874-4CDD-9C15-4697B769A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598" y="3962674"/>
            <a:ext cx="1046892" cy="7604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599E8B-6C08-4E76-87D5-288F6410E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2282" y="3938166"/>
            <a:ext cx="1026563" cy="13924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3B9E590-A036-4779-9CF8-6F3188A3CB54}"/>
              </a:ext>
            </a:extLst>
          </p:cNvPr>
          <p:cNvSpPr txBox="1"/>
          <p:nvPr/>
        </p:nvSpPr>
        <p:spPr>
          <a:xfrm>
            <a:off x="6289820" y="3522667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FreeScale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4BDD72-28C8-4971-ABE7-2BCFEFC29068}"/>
              </a:ext>
            </a:extLst>
          </p:cNvPr>
          <p:cNvSpPr txBox="1"/>
          <p:nvPr/>
        </p:nvSpPr>
        <p:spPr>
          <a:xfrm>
            <a:off x="8700180" y="3501009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Kmeans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1D6CD-CFA9-4444-A68E-2E77DF710C86}"/>
              </a:ext>
            </a:extLst>
          </p:cNvPr>
          <p:cNvSpPr txBox="1"/>
          <p:nvPr/>
        </p:nvSpPr>
        <p:spPr>
          <a:xfrm>
            <a:off x="10456781" y="3517586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Pretty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58DF7F-1024-4847-8E51-2354558C197C}"/>
              </a:ext>
            </a:extLst>
          </p:cNvPr>
          <p:cNvSpPr txBox="1"/>
          <p:nvPr/>
        </p:nvSpPr>
        <p:spPr>
          <a:xfrm>
            <a:off x="6792672" y="5350188"/>
            <a:ext cx="141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Each map own scale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CCBE6-641C-4188-8509-2A9869D542B3}"/>
              </a:ext>
            </a:extLst>
          </p:cNvPr>
          <p:cNvSpPr txBox="1"/>
          <p:nvPr/>
        </p:nvSpPr>
        <p:spPr>
          <a:xfrm>
            <a:off x="9205262" y="5350188"/>
            <a:ext cx="250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Same scale across years and classes</a:t>
            </a:r>
          </a:p>
        </p:txBody>
      </p:sp>
    </p:spTree>
    <p:extLst>
      <p:ext uri="{BB962C8B-B14F-4D97-AF65-F5344CB8AC3E}">
        <p14:creationId xmlns:p14="http://schemas.microsoft.com/office/powerpoint/2010/main" val="63676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6765"/>
              </p:ext>
            </p:extLst>
          </p:nvPr>
        </p:nvGraphicFramePr>
        <p:xfrm>
          <a:off x="2933699" y="821515"/>
          <a:ext cx="2305052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2554110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6953250" y="1187171"/>
            <a:ext cx="4610100" cy="1725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subRegion = c(“CA",“FL“,”ID”,”MO”,”TX”,”WY”),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 value = c(5,10,15,34,2,7))</a:t>
            </a:r>
          </a:p>
          <a:p>
            <a:pPr>
              <a:lnSpc>
                <a:spcPct val="150000"/>
              </a:lnSpc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765561" y="153967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5695618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44425"/>
              </p:ext>
            </p:extLst>
          </p:nvPr>
        </p:nvGraphicFramePr>
        <p:xfrm>
          <a:off x="2933698" y="3945647"/>
          <a:ext cx="8629649" cy="247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807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709236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709237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1907438" y="149661"/>
            <a:ext cx="9903561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13965</TotalTime>
  <Words>809</Words>
  <Application>Microsoft Office PowerPoint</Application>
  <PresentationFormat>Widescreen</PresentationFormat>
  <Paragraphs>341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Figures for Vignettes</vt:lpstr>
      <vt:lpstr>Figures for colorsMapsParams</vt:lpstr>
      <vt:lpstr>PowerPoint Presentation</vt:lpstr>
      <vt:lpstr>PowerPoint Presentation</vt:lpstr>
      <vt:lpstr>Figures for readGCAM</vt:lpstr>
      <vt:lpstr>PowerPoint Presentation</vt:lpstr>
      <vt:lpstr>Figures for mapsProcess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Figures for grid2poly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222</cp:revision>
  <dcterms:created xsi:type="dcterms:W3CDTF">2018-10-10T15:22:41Z</dcterms:created>
  <dcterms:modified xsi:type="dcterms:W3CDTF">2021-04-09T14:47:51Z</dcterms:modified>
</cp:coreProperties>
</file>