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314" r:id="rId31"/>
    <p:sldId id="286" r:id="rId32"/>
    <p:sldId id="308" r:id="rId33"/>
    <p:sldId id="307" r:id="rId34"/>
    <p:sldId id="283" r:id="rId35"/>
    <p:sldId id="284" r:id="rId36"/>
    <p:sldId id="310" r:id="rId37"/>
    <p:sldId id="311" r:id="rId38"/>
    <p:sldId id="313" r:id="rId39"/>
    <p:sldId id="315" r:id="rId40"/>
    <p:sldId id="309" r:id="rId41"/>
    <p:sldId id="291" r:id="rId42"/>
    <p:sldId id="292" r:id="rId43"/>
    <p:sldId id="293" r:id="rId44"/>
    <p:sldId id="297" r:id="rId45"/>
    <p:sldId id="301" r:id="rId46"/>
    <p:sldId id="300" r:id="rId47"/>
    <p:sldId id="298" r:id="rId48"/>
    <p:sldId id="30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 dirty="0">
                <a:solidFill>
                  <a:schemeClr val="tx1"/>
                </a:solidFill>
              </a:rPr>
              <a:t>rmap::map(mapUS49, labels=T)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4108047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5260462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</p:cNvCxnSpPr>
          <p:nvPr/>
        </p:nvCxnSpPr>
        <p:spPr>
          <a:xfrm>
            <a:off x="4267774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2504" y="1292326"/>
            <a:ext cx="48972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040820" y="863311"/>
            <a:ext cx="492396" cy="20131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749329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vignetteMaps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391792" y="1735388"/>
            <a:ext cx="32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 = </a:t>
            </a:r>
            <a:r>
              <a:rPr lang="en-US" b="1" dirty="0" err="1"/>
              <a:t>rmap</a:t>
            </a:r>
            <a:r>
              <a:rPr lang="en-US" b="1" dirty="0"/>
              <a:t>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321115" y="1735388"/>
            <a:ext cx="384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 not assigned 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500323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83665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2937553" y="850590"/>
            <a:ext cx="204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= </a:t>
            </a:r>
            <a:r>
              <a:rPr lang="en-US" b="1" dirty="0" err="1"/>
              <a:t>shapeSubset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758318" y="712090"/>
            <a:ext cx="2180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data = </a:t>
            </a:r>
            <a:r>
              <a:rPr lang="en-US" b="1" dirty="0" err="1"/>
              <a:t>dataframe</a:t>
            </a:r>
            <a:endParaRPr lang="en-US" b="1" dirty="0"/>
          </a:p>
          <a:p>
            <a:pPr algn="ctr"/>
            <a:r>
              <a:rPr lang="en-US" b="1" dirty="0"/>
              <a:t>shape = </a:t>
            </a:r>
            <a:r>
              <a:rPr lang="en-US" b="1" dirty="0" err="1"/>
              <a:t>shapeSubset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705801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560882"/>
            <a:ext cx="4309881" cy="3715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CAFE2C-7887-498D-88FB-B0CEA705874F}"/>
              </a:ext>
            </a:extLst>
          </p:cNvPr>
          <p:cNvSpPr/>
          <p:nvPr/>
        </p:nvSpPr>
        <p:spPr>
          <a:xfrm>
            <a:off x="2937553" y="850590"/>
            <a:ext cx="184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= </a:t>
            </a:r>
            <a:r>
              <a:rPr lang="en-US" b="1" dirty="0" err="1"/>
              <a:t>shapeCrop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41367-82B6-447F-8A35-AB8E4BFAF487}"/>
              </a:ext>
            </a:extLst>
          </p:cNvPr>
          <p:cNvSpPr/>
          <p:nvPr/>
        </p:nvSpPr>
        <p:spPr>
          <a:xfrm>
            <a:off x="7854531" y="712090"/>
            <a:ext cx="1988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data = </a:t>
            </a:r>
            <a:r>
              <a:rPr lang="en-US" b="1" dirty="0" err="1"/>
              <a:t>dataframe</a:t>
            </a:r>
            <a:endParaRPr lang="en-US" b="1" dirty="0"/>
          </a:p>
          <a:p>
            <a:pPr algn="ctr"/>
            <a:r>
              <a:rPr lang="en-US" b="1" dirty="0"/>
              <a:t>shape = </a:t>
            </a:r>
            <a:r>
              <a:rPr lang="en-US" b="1" dirty="0" err="1"/>
              <a:t>shapeCrop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30A1B0C-09B7-422A-83A0-D12D50E2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6" y="1402889"/>
            <a:ext cx="11278111" cy="30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2305455" y="863600"/>
            <a:ext cx="7719078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2075547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3622316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multiScenario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3636614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2237361" y="1186774"/>
            <a:ext cx="7787171" cy="18968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1880991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3408304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multiScenario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4863446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3257231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612058" y="1231490"/>
            <a:ext cx="11002298" cy="43876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Single Facet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DAF0C07-36F0-47F5-BA02-2C8A75EAA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86" y="1999111"/>
            <a:ext cx="4010780" cy="3465095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9B69A37F-3310-4E1A-82BE-F3FA52E41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2" y="1999111"/>
            <a:ext cx="5592561" cy="3465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585E1-68FB-483B-87C7-21C9A87EC8B6}"/>
              </a:ext>
            </a:extLst>
          </p:cNvPr>
          <p:cNvSpPr txBox="1"/>
          <p:nvPr/>
        </p:nvSpPr>
        <p:spPr>
          <a:xfrm>
            <a:off x="1286373" y="1393794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F,</a:t>
            </a:r>
          </a:p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c('</a:t>
            </a:r>
            <a:r>
              <a:rPr lang="en-US" sz="1400" b="1" dirty="0" err="1"/>
              <a:t>left','bottom</a:t>
            </a:r>
            <a:r>
              <a:rPr lang="en-US" sz="1400" b="1" dirty="0"/>
              <a:t>'),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B9975-246B-4FD3-817A-4DBBAF33EAF4}"/>
              </a:ext>
            </a:extLst>
          </p:cNvPr>
          <p:cNvSpPr txBox="1"/>
          <p:nvPr/>
        </p:nvSpPr>
        <p:spPr>
          <a:xfrm>
            <a:off x="7877979" y="1475891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T,</a:t>
            </a:r>
          </a:p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"left",</a:t>
            </a:r>
          </a:p>
        </p:txBody>
      </p:sp>
    </p:spTree>
    <p:extLst>
      <p:ext uri="{BB962C8B-B14F-4D97-AF65-F5344CB8AC3E}">
        <p14:creationId xmlns:p14="http://schemas.microsoft.com/office/powerpoint/2010/main" val="147905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167063" y="1102895"/>
            <a:ext cx="10030326" cy="55144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Multi Facet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132B726-589C-4C79-B9B2-4A8EC872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1917619"/>
            <a:ext cx="9307351" cy="1549018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6FE477DC-93C2-46A7-8EF4-675749F48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4281361"/>
            <a:ext cx="9307351" cy="2118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A6C033-E761-462F-85EF-1C073B6B685A}"/>
              </a:ext>
            </a:extLst>
          </p:cNvPr>
          <p:cNvSpPr txBox="1"/>
          <p:nvPr/>
        </p:nvSpPr>
        <p:spPr>
          <a:xfrm>
            <a:off x="4013529" y="1413095"/>
            <a:ext cx="478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"left“ for KMEANS or PRETTY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E9045-6013-48D6-BAEA-FDC3C7ACE39F}"/>
              </a:ext>
            </a:extLst>
          </p:cNvPr>
          <p:cNvSpPr txBox="1"/>
          <p:nvPr/>
        </p:nvSpPr>
        <p:spPr>
          <a:xfrm>
            <a:off x="3901198" y="3860131"/>
            <a:ext cx="472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 c('</a:t>
            </a:r>
            <a:r>
              <a:rPr lang="en-US" sz="1400" b="1" dirty="0" err="1"/>
              <a:t>left','bottom</a:t>
            </a:r>
            <a:r>
              <a:rPr lang="en-US" sz="1400" b="1" dirty="0"/>
              <a:t>’) for FREESCALE Maps</a:t>
            </a:r>
          </a:p>
        </p:txBody>
      </p:sp>
    </p:spTree>
    <p:extLst>
      <p:ext uri="{BB962C8B-B14F-4D97-AF65-F5344CB8AC3E}">
        <p14:creationId xmlns:p14="http://schemas.microsoft.com/office/powerpoint/2010/main" val="4277558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-540198" y="-684744"/>
            <a:ext cx="37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Breaks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144037" y="221381"/>
            <a:ext cx="11767226" cy="63358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02A5922-C552-400E-9FE2-354B20B15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858458"/>
            <a:ext cx="3094015" cy="224569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D1847ED-78DA-4EE2-9F6B-DF61A4781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9" y="858458"/>
            <a:ext cx="2920635" cy="224569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0E51D78-FA86-4E08-9501-CF135CE05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2" y="858458"/>
            <a:ext cx="2920635" cy="2245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84CB3-FB37-4F2D-8606-9612F3166861}"/>
              </a:ext>
            </a:extLst>
          </p:cNvPr>
          <p:cNvSpPr txBox="1"/>
          <p:nvPr/>
        </p:nvSpPr>
        <p:spPr>
          <a:xfrm>
            <a:off x="1306821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5C95B-6050-4D14-9B54-E5818678375C}"/>
              </a:ext>
            </a:extLst>
          </p:cNvPr>
          <p:cNvSpPr txBox="1"/>
          <p:nvPr/>
        </p:nvSpPr>
        <p:spPr>
          <a:xfrm>
            <a:off x="5279579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ABEB8-C8BE-4214-812C-A62AA299A9A6}"/>
              </a:ext>
            </a:extLst>
          </p:cNvPr>
          <p:cNvSpPr txBox="1"/>
          <p:nvPr/>
        </p:nvSpPr>
        <p:spPr>
          <a:xfrm>
            <a:off x="8830235" y="38603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1F682-14F8-43CD-8AE9-8A20325DB7FE}"/>
              </a:ext>
            </a:extLst>
          </p:cNvPr>
          <p:cNvSpPr txBox="1"/>
          <p:nvPr/>
        </p:nvSpPr>
        <p:spPr>
          <a:xfrm rot="16200000">
            <a:off x="-580806" y="182741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6578C-5E18-430E-8F7A-D05D8831D037}"/>
              </a:ext>
            </a:extLst>
          </p:cNvPr>
          <p:cNvSpPr txBox="1"/>
          <p:nvPr/>
        </p:nvSpPr>
        <p:spPr>
          <a:xfrm>
            <a:off x="1306821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EE197-782D-4E28-9F20-CC09CD97CA5D}"/>
              </a:ext>
            </a:extLst>
          </p:cNvPr>
          <p:cNvSpPr txBox="1"/>
          <p:nvPr/>
        </p:nvSpPr>
        <p:spPr>
          <a:xfrm>
            <a:off x="5279579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D0632-C09D-41FD-965A-1B9DB848E310}"/>
              </a:ext>
            </a:extLst>
          </p:cNvPr>
          <p:cNvSpPr txBox="1"/>
          <p:nvPr/>
        </p:nvSpPr>
        <p:spPr>
          <a:xfrm>
            <a:off x="8830235" y="347162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4599C-DB17-434E-A362-5782382ECED2}"/>
              </a:ext>
            </a:extLst>
          </p:cNvPr>
          <p:cNvSpPr txBox="1"/>
          <p:nvPr/>
        </p:nvSpPr>
        <p:spPr>
          <a:xfrm rot="16200000">
            <a:off x="-580806" y="491300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pic>
        <p:nvPicPr>
          <p:cNvPr id="24" name="Picture 23" descr="Map&#10;&#10;Description automatically generated">
            <a:extLst>
              <a:ext uri="{FF2B5EF4-FFF2-40B4-BE49-F238E27FC236}">
                <a16:creationId xmlns:a16="http://schemas.microsoft.com/office/drawing/2014/main" id="{A75B0ED4-9028-42E9-8ED7-F36DD87186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24" y="3849194"/>
            <a:ext cx="2920635" cy="2245690"/>
          </a:xfrm>
          <a:prstGeom prst="rect">
            <a:avLst/>
          </a:prstGeom>
        </p:spPr>
      </p:pic>
      <p:pic>
        <p:nvPicPr>
          <p:cNvPr id="26" name="Picture 25" descr="Map&#10;&#10;Description automatically generated">
            <a:extLst>
              <a:ext uri="{FF2B5EF4-FFF2-40B4-BE49-F238E27FC236}">
                <a16:creationId xmlns:a16="http://schemas.microsoft.com/office/drawing/2014/main" id="{6DF7ABCE-2742-408D-9E59-B7842C8A99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92" y="3849194"/>
            <a:ext cx="3094015" cy="2245690"/>
          </a:xfrm>
          <a:prstGeom prst="rect">
            <a:avLst/>
          </a:prstGeom>
        </p:spPr>
      </p:pic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257C0961-85C5-4C4F-A9F7-9A85B06703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3849194"/>
            <a:ext cx="3023838" cy="22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2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690664"/>
            <a:ext cx="8368177" cy="60386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0B0EBD2A-0B93-4F34-BE71-3BBE812EE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1" y="1031926"/>
            <a:ext cx="3209822" cy="2468047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E42776A1-6618-43AF-A06B-ADA2A4F91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" y="4063432"/>
            <a:ext cx="3209822" cy="2468047"/>
          </a:xfrm>
          <a:prstGeom prst="rect">
            <a:avLst/>
          </a:prstGeom>
        </p:spPr>
      </p:pic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6AE7463E-ADE8-4133-89D8-D09098718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1" y="4063431"/>
            <a:ext cx="3209822" cy="2468048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FE49B1CC-BB5D-4F07-87BD-29A410EFAF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" y="1031926"/>
            <a:ext cx="3209822" cy="24680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2BF639-6147-4D3A-8630-CE4EE2F020C9}"/>
              </a:ext>
            </a:extLst>
          </p:cNvPr>
          <p:cNvSpPr txBox="1"/>
          <p:nvPr/>
        </p:nvSpPr>
        <p:spPr>
          <a:xfrm>
            <a:off x="5337049" y="724149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AB9FE-C6AD-447F-80AF-7E6B57B94BF3}"/>
              </a:ext>
            </a:extLst>
          </p:cNvPr>
          <p:cNvSpPr txBox="1"/>
          <p:nvPr/>
        </p:nvSpPr>
        <p:spPr>
          <a:xfrm>
            <a:off x="5337049" y="3755654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CEE82-863C-418D-A9A5-03865818B5EF}"/>
              </a:ext>
            </a:extLst>
          </p:cNvPr>
          <p:cNvSpPr txBox="1"/>
          <p:nvPr/>
        </p:nvSpPr>
        <p:spPr>
          <a:xfrm>
            <a:off x="532208" y="3755654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2F8A7-86DE-4B7A-A1EC-06AA25195D06}"/>
              </a:ext>
            </a:extLst>
          </p:cNvPr>
          <p:cNvSpPr txBox="1"/>
          <p:nvPr/>
        </p:nvSpPr>
        <p:spPr>
          <a:xfrm>
            <a:off x="532208" y="724149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33189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Numeric2Cat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B6F4D65-C9E5-4E0B-BB5A-0DF8509A2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" y="1884222"/>
            <a:ext cx="4661997" cy="247923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215B5F1-79F3-42C3-B624-349FA1CA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3" y="1884222"/>
            <a:ext cx="5522072" cy="2479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409073" y="1608221"/>
            <a:ext cx="11285621" cy="3104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1433040" y="1907713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1275572"/>
            <a:ext cx="9564763" cy="53586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5847092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5679168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51659"/>
            <a:ext cx="3954072" cy="3415554"/>
            <a:chOff x="4441162" y="2770913"/>
            <a:chExt cx="3954072" cy="34155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7344" y="3443041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138551"/>
              <a:ext cx="3927890" cy="29787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7481" y="2770913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525936" cy="2050211"/>
            <a:chOff x="1555904" y="3302331"/>
            <a:chExt cx="2525936" cy="205021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1"/>
              <a:ext cx="2525936" cy="17087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4552316" y="1425310"/>
            <a:ext cx="990113" cy="3790400"/>
          </a:xfrm>
          <a:prstGeom prst="bentConnector3">
            <a:avLst>
              <a:gd name="adj1" fmla="val 2249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07510" y="5187475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5349896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590B1F7-BB1E-48E9-B2AE-529D77CE2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667" y="4273882"/>
            <a:ext cx="2472332" cy="1591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C95E1-31B6-475D-BA2F-398056B24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248" y="3576169"/>
            <a:ext cx="796386" cy="3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2930020" y="517802"/>
            <a:ext cx="2066223" cy="965296"/>
            <a:chOff x="81642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19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81642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4960310" y="517802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94477" y="1151754"/>
            <a:ext cx="136760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571674" y="621927"/>
            <a:ext cx="560578" cy="228292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881764" y="298269"/>
            <a:ext cx="2066223" cy="1184829"/>
            <a:chOff x="1792964" y="1081316"/>
            <a:chExt cx="2066223" cy="118482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792964" y="1081316"/>
              <a:ext cx="206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folder</a:t>
              </a:r>
            </a:p>
            <a:p>
              <a:pPr algn="ctr"/>
              <a:r>
                <a:rPr lang="en-US" dirty="0"/>
                <a:t>(default = outputs)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02581" y="1151754"/>
            <a:ext cx="1429207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352951" y="1442323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29A33D"/>
                </a:solidFill>
              </a:rPr>
              <a:t>(Optional)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13949</TotalTime>
  <Words>809</Words>
  <Application>Microsoft Office PowerPoint</Application>
  <PresentationFormat>Widescreen</PresentationFormat>
  <Paragraphs>341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221</cp:revision>
  <dcterms:created xsi:type="dcterms:W3CDTF">2018-10-10T15:22:41Z</dcterms:created>
  <dcterms:modified xsi:type="dcterms:W3CDTF">2021-03-02T02:24:02Z</dcterms:modified>
</cp:coreProperties>
</file>