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4" autoAdjust="0"/>
    <p:restoredTop sz="95842" autoAdjust="0"/>
  </p:normalViewPr>
  <p:slideViewPr>
    <p:cSldViewPr snapToGrid="0">
      <p:cViewPr>
        <p:scale>
          <a:sx n="120" d="100"/>
          <a:sy n="120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github.com/JGCRI/rmap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gcri.github.io/rmap/reference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https://jgcri.github.io/rmap/articles/vignette_map.html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underLayer</a:t>
            </a:r>
            <a:r>
              <a:rPr lang="en-US" altLang="en-US" sz="800" dirty="0">
                <a:solidFill>
                  <a:srgbClr val="C00000"/>
                </a:solidFill>
              </a:rPr>
              <a:t> = mapUS49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22921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195913" y="4468636"/>
            <a:ext cx="2799549" cy="5237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latin typeface="+mn-lt"/>
              </a:rPr>
              <a:t>      my_polygon_file.csv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         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12490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KEY INPUTS FORMATS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3645" y="4162734"/>
            <a:ext cx="881973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INSTALLATION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mapUS49, </a:t>
            </a:r>
            <a:r>
              <a:rPr lang="en-US" altLang="en-US" sz="800" dirty="0">
                <a:solidFill>
                  <a:srgbClr val="C00000"/>
                </a:solidFill>
              </a:rPr>
              <a:t>crop = F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9232304" y="666080"/>
            <a:ext cx="2753558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</a:t>
            </a:r>
            <a:r>
              <a:rPr lang="en-US" altLang="en-US" sz="800" dirty="0" err="1">
                <a:solidFill>
                  <a:schemeClr val="tx1"/>
                </a:solidFill>
              </a:rPr>
              <a:t>mapCountries</a:t>
            </a:r>
            <a:r>
              <a:rPr lang="en-US" altLang="en-US" sz="8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"CA", "CA"),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25829" y="3789029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 dirty="0">
                <a:solidFill>
                  <a:srgbClr val="29A33D"/>
                </a:solidFill>
              </a:rPr>
              <a:t>Optional Columns: </a:t>
            </a:r>
            <a:r>
              <a:rPr lang="en-US" altLang="en-US" sz="1000" dirty="0"/>
              <a:t>param, scenario, year, class, units</a:t>
            </a:r>
            <a:endParaRPr 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>
                <a:solidFill>
                  <a:srgbClr val="C00000"/>
                </a:solidFill>
              </a:rPr>
              <a:t>folder="multiyear"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Customize Scales, Legend Type,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844505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 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="scen1",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4309643" y="4659880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198768" y="4659880"/>
            <a:ext cx="168988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Change Palettes &amp; Legend Type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519649" y="4659880"/>
            <a:ext cx="7569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Background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394232" y="4933265"/>
            <a:ext cx="31856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crop=F,</a:t>
            </a:r>
          </a:p>
          <a:p>
            <a:pPr>
              <a:lnSpc>
                <a:spcPct val="150000"/>
              </a:lnSpc>
            </a:pPr>
            <a:r>
              <a:rPr lang="fr-FR" altLang="en-US" sz="800" dirty="0">
                <a:solidFill>
                  <a:srgbClr val="C00000"/>
                </a:solidFill>
              </a:rPr>
              <a:t>palette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 "  , </a:t>
            </a:r>
            <a:r>
              <a:rPr lang="fr-FR" altLang="en-US" sz="800" dirty="0" err="1">
                <a:solidFill>
                  <a:srgbClr val="C00000"/>
                </a:solidFill>
              </a:rPr>
              <a:t>legendType</a:t>
            </a:r>
            <a:r>
              <a:rPr lang="fr-FR" altLang="en-US" sz="800" dirty="0">
                <a:solidFill>
                  <a:srgbClr val="C00000"/>
                </a:solidFill>
              </a:rPr>
              <a:t>=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fr-FR" altLang="en-US" sz="800" dirty="0" err="1">
                <a:solidFill>
                  <a:srgbClr val="C00000"/>
                </a:solidFill>
              </a:rPr>
              <a:t>pretty</a:t>
            </a:r>
            <a:r>
              <a:rPr lang="en-US" altLang="en-US" sz="800" dirty="0">
                <a:solidFill>
                  <a:srgbClr val="C00000"/>
                </a:solidFill>
              </a:rPr>
              <a:t>")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</a:t>
            </a:r>
            <a:r>
              <a:rPr lang="en-US" altLang="en-US" sz="800" dirty="0" err="1">
                <a:solidFill>
                  <a:schemeClr val="tx1"/>
                </a:solidFill>
              </a:rPr>
              <a:t>mapCountries</a:t>
            </a:r>
            <a:r>
              <a:rPr lang="en-US" altLang="en-US" sz="800" dirty="0">
                <a:solidFill>
                  <a:schemeClr val="tx1"/>
                </a:solidFill>
              </a:rPr>
              <a:t>, crop=F,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133169" y="467335"/>
            <a:ext cx="304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hlinkClick r:id="rId3"/>
              </a:rPr>
              <a:t>Github</a:t>
            </a:r>
            <a:r>
              <a:rPr lang="en-US" sz="1400" dirty="0"/>
              <a:t>                    </a:t>
            </a:r>
            <a:r>
              <a:rPr lang="en-US" sz="1400" dirty="0">
                <a:hlinkClick r:id="rId4"/>
              </a:rPr>
              <a:t>User Guide</a:t>
            </a:r>
            <a:endParaRPr lang="en-US" sz="1400" dirty="0"/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4027EE49-20C6-45DE-B749-DA39C8C99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19263"/>
              </p:ext>
            </p:extLst>
          </p:nvPr>
        </p:nvGraphicFramePr>
        <p:xfrm>
          <a:off x="203646" y="2629433"/>
          <a:ext cx="1286052" cy="109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84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428684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428684">
                  <a:extLst>
                    <a:ext uri="{9D8B030D-6E8A-4147-A177-3AD203B41FA5}">
                      <a16:colId xmlns:a16="http://schemas.microsoft.com/office/drawing/2014/main" val="1967939376"/>
                    </a:ext>
                  </a:extLst>
                </a:gridCol>
              </a:tblGrid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lat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lon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65.2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65.8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04448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60072"/>
                  </a:ext>
                </a:extLst>
              </a:tr>
            </a:tbl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24D4823-AD49-47FC-8A49-1DC2DD9D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53" y="1291907"/>
            <a:ext cx="1284797" cy="707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EC30D68-8CA3-421A-8FDD-55BD26023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2" y="1262328"/>
            <a:ext cx="1636721" cy="746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9135FED7-3D7C-420D-B51C-315410291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5" y="1271759"/>
            <a:ext cx="624868" cy="7237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4D302D2A-B570-49CB-AAE2-74B8598C7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89" y="3561168"/>
            <a:ext cx="1444370" cy="711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3DBA8C-02EF-4186-9094-8D64DEC4F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58" y="3546217"/>
            <a:ext cx="968122" cy="7277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B73B45-CC3C-4F3B-A410-BBFF7B6ED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0" y="3559380"/>
            <a:ext cx="2673383" cy="705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A54E96-D364-43C6-9DB3-E13E724EE4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79" y="3554838"/>
            <a:ext cx="2628105" cy="693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AA7F14-2598-4F08-9263-BDCD99EC496A}"/>
              </a:ext>
            </a:extLst>
          </p:cNvPr>
          <p:cNvSpPr txBox="1"/>
          <p:nvPr/>
        </p:nvSpPr>
        <p:spPr>
          <a:xfrm>
            <a:off x="203645" y="2358265"/>
            <a:ext cx="1283561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latin typeface="+mn-lt"/>
              </a:rPr>
              <a:t>     my_gridded_file.csv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DA431D8-6704-4560-8AEF-6EEEF4C1055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4"/>
          <a:stretch/>
        </p:blipFill>
        <p:spPr>
          <a:xfrm>
            <a:off x="3475760" y="5990721"/>
            <a:ext cx="1132927" cy="662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 descr="Map&#10;&#10;Description automatically generated">
            <a:extLst>
              <a:ext uri="{FF2B5EF4-FFF2-40B4-BE49-F238E27FC236}">
                <a16:creationId xmlns:a16="http://schemas.microsoft.com/office/drawing/2014/main" id="{31C55EC0-785B-45F3-B8ED-DC0F11CA965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6" t="40874" b="33532"/>
          <a:stretch/>
        </p:blipFill>
        <p:spPr>
          <a:xfrm>
            <a:off x="4713695" y="5990722"/>
            <a:ext cx="753236" cy="662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2AF1CE0-9FFD-40A8-8F67-C0710C0C7E9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17724"/>
          <a:stretch/>
        </p:blipFill>
        <p:spPr>
          <a:xfrm>
            <a:off x="7952737" y="5993740"/>
            <a:ext cx="1245030" cy="6581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4D8C5588-2A97-4FA8-855D-95A2407AC75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2" t="34732" b="26106"/>
          <a:stretch/>
        </p:blipFill>
        <p:spPr>
          <a:xfrm>
            <a:off x="7414829" y="5999929"/>
            <a:ext cx="464846" cy="651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9" name="Picture 58" descr="Map&#10;&#10;Description automatically generated">
            <a:extLst>
              <a:ext uri="{FF2B5EF4-FFF2-40B4-BE49-F238E27FC236}">
                <a16:creationId xmlns:a16="http://schemas.microsoft.com/office/drawing/2014/main" id="{63FADA4E-672E-40F3-8658-A994D32B44D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10623" r="17343" b="4623"/>
          <a:stretch/>
        </p:blipFill>
        <p:spPr>
          <a:xfrm>
            <a:off x="6089939" y="5993813"/>
            <a:ext cx="1257564" cy="662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0" name="Picture 59" descr="Map&#10;&#10;Description automatically generated">
            <a:extLst>
              <a:ext uri="{FF2B5EF4-FFF2-40B4-BE49-F238E27FC236}">
                <a16:creationId xmlns:a16="http://schemas.microsoft.com/office/drawing/2014/main" id="{40BE6FB0-05BF-4769-B29D-B7084CE90A4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9" t="30496" b="24448"/>
          <a:stretch/>
        </p:blipFill>
        <p:spPr>
          <a:xfrm>
            <a:off x="9273453" y="5990721"/>
            <a:ext cx="373273" cy="651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AD40F024-CBFA-4F93-8AE1-ADE436B8ED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45" y="5990529"/>
            <a:ext cx="1591875" cy="6579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34F1C09-7423-4B57-B28A-2E6F780E32AD}"/>
              </a:ext>
            </a:extLst>
          </p:cNvPr>
          <p:cNvSpPr txBox="1"/>
          <p:nvPr/>
        </p:nvSpPr>
        <p:spPr>
          <a:xfrm>
            <a:off x="1753028" y="2830309"/>
            <a:ext cx="116941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solidFill>
                  <a:srgbClr val="C00000"/>
                </a:solidFill>
                <a:latin typeface="+mn-lt"/>
              </a:rPr>
              <a:t>NOTE: Works for regularly spaced gridded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AACFCD-AE27-4C22-B0E3-F3E62FF3191E}"/>
              </a:ext>
            </a:extLst>
          </p:cNvPr>
          <p:cNvSpPr txBox="1"/>
          <p:nvPr/>
        </p:nvSpPr>
        <p:spPr>
          <a:xfrm>
            <a:off x="195913" y="5084202"/>
            <a:ext cx="1763624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RUN BASIC MAP WITHOUT DATA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33BE386-E8C7-418B-A0A6-A3C96D42AB4B}"/>
              </a:ext>
            </a:extLst>
          </p:cNvPr>
          <p:cNvSpPr/>
          <p:nvPr/>
        </p:nvSpPr>
        <p:spPr>
          <a:xfrm>
            <a:off x="195070" y="5378770"/>
            <a:ext cx="2799549" cy="55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List of all available maps: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>
                <a:solidFill>
                  <a:schemeClr val="tx1"/>
                </a:solidFill>
                <a:hlinkClick r:id="rId16"/>
              </a:rPr>
              <a:t>https://jgcri.github.io/rmap/reference/index.html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map(mapUS49)</a:t>
            </a: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936BDBD0-FEEA-4029-94C4-4AC80238E0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6" y="6005146"/>
            <a:ext cx="1231739" cy="6534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14421</TotalTime>
  <Words>674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245</cp:revision>
  <dcterms:created xsi:type="dcterms:W3CDTF">2020-05-08T01:07:25Z</dcterms:created>
  <dcterms:modified xsi:type="dcterms:W3CDTF">2021-07-27T18:06:48Z</dcterms:modified>
</cp:coreProperties>
</file>