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316" r:id="rId2"/>
    <p:sldId id="31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7D5"/>
    <a:srgbClr val="CDF7FF"/>
    <a:srgbClr val="E9F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77" autoAdjust="0"/>
    <p:restoredTop sz="94660"/>
  </p:normalViewPr>
  <p:slideViewPr>
    <p:cSldViewPr snapToGrid="0">
      <p:cViewPr varScale="1">
        <p:scale>
          <a:sx n="123" d="100"/>
          <a:sy n="123"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1607FB-4AF3-41D9-93C1-AF2B65302971}" type="datetimeFigureOut">
              <a:rPr lang="en-US" smtClean="0"/>
              <a:t>7/30/2021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664A05-9D98-47C5-97FE-2EB410531E0A}" type="slidenum">
              <a:rPr lang="en-US" smtClean="0"/>
              <a:t>‹#›</a:t>
            </a:fld>
            <a:endParaRPr lang="en-US"/>
          </a:p>
        </p:txBody>
      </p:sp>
    </p:spTree>
    <p:extLst>
      <p:ext uri="{BB962C8B-B14F-4D97-AF65-F5344CB8AC3E}">
        <p14:creationId xmlns:p14="http://schemas.microsoft.com/office/powerpoint/2010/main" val="2429982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2" indent="0" algn="ctr">
              <a:buNone/>
              <a:defRPr sz="2000"/>
            </a:lvl2pPr>
            <a:lvl3pPr marL="914363" indent="0" algn="ctr">
              <a:buNone/>
              <a:defRPr sz="1800"/>
            </a:lvl3pPr>
            <a:lvl4pPr marL="1371545" indent="0" algn="ctr">
              <a:buNone/>
              <a:defRPr sz="1600"/>
            </a:lvl4pPr>
            <a:lvl5pPr marL="1828727" indent="0" algn="ctr">
              <a:buNone/>
              <a:defRPr sz="1600"/>
            </a:lvl5pPr>
            <a:lvl6pPr marL="2285909" indent="0" algn="ctr">
              <a:buNone/>
              <a:defRPr sz="1600"/>
            </a:lvl6pPr>
            <a:lvl7pPr marL="2743090" indent="0" algn="ctr">
              <a:buNone/>
              <a:defRPr sz="1600"/>
            </a:lvl7pPr>
            <a:lvl8pPr marL="3200272" indent="0" algn="ctr">
              <a:buNone/>
              <a:defRPr sz="1600"/>
            </a:lvl8pPr>
            <a:lvl9pPr marL="3657454"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D67388-0790-496E-9A12-37055489AF4F}"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B7845-7437-40CD-9A4E-3871673EB16C}" type="slidenum">
              <a:rPr lang="en-US" smtClean="0"/>
              <a:t>‹#›</a:t>
            </a:fld>
            <a:endParaRPr lang="en-US"/>
          </a:p>
        </p:txBody>
      </p:sp>
    </p:spTree>
    <p:extLst>
      <p:ext uri="{BB962C8B-B14F-4D97-AF65-F5344CB8AC3E}">
        <p14:creationId xmlns:p14="http://schemas.microsoft.com/office/powerpoint/2010/main" val="819623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D67388-0790-496E-9A12-37055489AF4F}"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B7845-7437-40CD-9A4E-3871673EB16C}" type="slidenum">
              <a:rPr lang="en-US" smtClean="0"/>
              <a:t>‹#›</a:t>
            </a:fld>
            <a:endParaRPr lang="en-US"/>
          </a:p>
        </p:txBody>
      </p:sp>
    </p:spTree>
    <p:extLst>
      <p:ext uri="{BB962C8B-B14F-4D97-AF65-F5344CB8AC3E}">
        <p14:creationId xmlns:p14="http://schemas.microsoft.com/office/powerpoint/2010/main" val="1494786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D67388-0790-496E-9A12-37055489AF4F}"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B7845-7437-40CD-9A4E-3871673EB16C}" type="slidenum">
              <a:rPr lang="en-US" smtClean="0"/>
              <a:t>‹#›</a:t>
            </a:fld>
            <a:endParaRPr lang="en-US"/>
          </a:p>
        </p:txBody>
      </p:sp>
    </p:spTree>
    <p:extLst>
      <p:ext uri="{BB962C8B-B14F-4D97-AF65-F5344CB8AC3E}">
        <p14:creationId xmlns:p14="http://schemas.microsoft.com/office/powerpoint/2010/main" val="3319503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D67388-0790-496E-9A12-37055489AF4F}"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B7845-7437-40CD-9A4E-3871673EB16C}" type="slidenum">
              <a:rPr lang="en-US" smtClean="0"/>
              <a:t>‹#›</a:t>
            </a:fld>
            <a:endParaRPr lang="en-US"/>
          </a:p>
        </p:txBody>
      </p:sp>
    </p:spTree>
    <p:extLst>
      <p:ext uri="{BB962C8B-B14F-4D97-AF65-F5344CB8AC3E}">
        <p14:creationId xmlns:p14="http://schemas.microsoft.com/office/powerpoint/2010/main" val="788805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182" indent="0">
              <a:buNone/>
              <a:defRPr sz="2000">
                <a:solidFill>
                  <a:schemeClr val="tx1">
                    <a:tint val="75000"/>
                  </a:schemeClr>
                </a:solidFill>
              </a:defRPr>
            </a:lvl2pPr>
            <a:lvl3pPr marL="914363" indent="0">
              <a:buNone/>
              <a:defRPr sz="1800">
                <a:solidFill>
                  <a:schemeClr val="tx1">
                    <a:tint val="75000"/>
                  </a:schemeClr>
                </a:solidFill>
              </a:defRPr>
            </a:lvl3pPr>
            <a:lvl4pPr marL="1371545" indent="0">
              <a:buNone/>
              <a:defRPr sz="1600">
                <a:solidFill>
                  <a:schemeClr val="tx1">
                    <a:tint val="75000"/>
                  </a:schemeClr>
                </a:solidFill>
              </a:defRPr>
            </a:lvl4pPr>
            <a:lvl5pPr marL="1828727" indent="0">
              <a:buNone/>
              <a:defRPr sz="1600">
                <a:solidFill>
                  <a:schemeClr val="tx1">
                    <a:tint val="75000"/>
                  </a:schemeClr>
                </a:solidFill>
              </a:defRPr>
            </a:lvl5pPr>
            <a:lvl6pPr marL="2285909" indent="0">
              <a:buNone/>
              <a:defRPr sz="1600">
                <a:solidFill>
                  <a:schemeClr val="tx1">
                    <a:tint val="75000"/>
                  </a:schemeClr>
                </a:solidFill>
              </a:defRPr>
            </a:lvl6pPr>
            <a:lvl7pPr marL="2743090" indent="0">
              <a:buNone/>
              <a:defRPr sz="1600">
                <a:solidFill>
                  <a:schemeClr val="tx1">
                    <a:tint val="75000"/>
                  </a:schemeClr>
                </a:solidFill>
              </a:defRPr>
            </a:lvl7pPr>
            <a:lvl8pPr marL="3200272" indent="0">
              <a:buNone/>
              <a:defRPr sz="1600">
                <a:solidFill>
                  <a:schemeClr val="tx1">
                    <a:tint val="75000"/>
                  </a:schemeClr>
                </a:solidFill>
              </a:defRPr>
            </a:lvl8pPr>
            <a:lvl9pPr marL="3657454"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D67388-0790-496E-9A12-37055489AF4F}"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B7845-7437-40CD-9A4E-3871673EB16C}" type="slidenum">
              <a:rPr lang="en-US" smtClean="0"/>
              <a:t>‹#›</a:t>
            </a:fld>
            <a:endParaRPr lang="en-US"/>
          </a:p>
        </p:txBody>
      </p:sp>
    </p:spTree>
    <p:extLst>
      <p:ext uri="{BB962C8B-B14F-4D97-AF65-F5344CB8AC3E}">
        <p14:creationId xmlns:p14="http://schemas.microsoft.com/office/powerpoint/2010/main" val="1547878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D67388-0790-496E-9A12-37055489AF4F}"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B7845-7437-40CD-9A4E-3871673EB16C}" type="slidenum">
              <a:rPr lang="en-US" smtClean="0"/>
              <a:t>‹#›</a:t>
            </a:fld>
            <a:endParaRPr lang="en-US"/>
          </a:p>
        </p:txBody>
      </p:sp>
    </p:spTree>
    <p:extLst>
      <p:ext uri="{BB962C8B-B14F-4D97-AF65-F5344CB8AC3E}">
        <p14:creationId xmlns:p14="http://schemas.microsoft.com/office/powerpoint/2010/main" val="316133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90" y="1681163"/>
            <a:ext cx="5157787" cy="823912"/>
          </a:xfrm>
        </p:spPr>
        <p:txBody>
          <a:bodyPr anchor="b"/>
          <a:lstStyle>
            <a:lvl1pPr marL="0" indent="0">
              <a:buNone/>
              <a:defRPr sz="24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90"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D67388-0790-496E-9A12-37055489AF4F}" type="datetimeFigureOut">
              <a:rPr lang="en-US" smtClean="0"/>
              <a:t>7/30/2021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2B7845-7437-40CD-9A4E-3871673EB16C}" type="slidenum">
              <a:rPr lang="en-US" smtClean="0"/>
              <a:t>‹#›</a:t>
            </a:fld>
            <a:endParaRPr lang="en-US"/>
          </a:p>
        </p:txBody>
      </p:sp>
    </p:spTree>
    <p:extLst>
      <p:ext uri="{BB962C8B-B14F-4D97-AF65-F5344CB8AC3E}">
        <p14:creationId xmlns:p14="http://schemas.microsoft.com/office/powerpoint/2010/main" val="3334813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D67388-0790-496E-9A12-37055489AF4F}" type="datetimeFigureOut">
              <a:rPr lang="en-US" smtClean="0"/>
              <a:t>7/30/2021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2B7845-7437-40CD-9A4E-3871673EB16C}" type="slidenum">
              <a:rPr lang="en-US" smtClean="0"/>
              <a:t>‹#›</a:t>
            </a:fld>
            <a:endParaRPr lang="en-US"/>
          </a:p>
        </p:txBody>
      </p:sp>
    </p:spTree>
    <p:extLst>
      <p:ext uri="{BB962C8B-B14F-4D97-AF65-F5344CB8AC3E}">
        <p14:creationId xmlns:p14="http://schemas.microsoft.com/office/powerpoint/2010/main" val="1361610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67388-0790-496E-9A12-37055489AF4F}" type="datetimeFigureOut">
              <a:rPr lang="en-US" smtClean="0"/>
              <a:t>7/30/2021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2B7845-7437-40CD-9A4E-3871673EB16C}" type="slidenum">
              <a:rPr lang="en-US" smtClean="0"/>
              <a:t>‹#›</a:t>
            </a:fld>
            <a:endParaRPr lang="en-US"/>
          </a:p>
        </p:txBody>
      </p:sp>
    </p:spTree>
    <p:extLst>
      <p:ext uri="{BB962C8B-B14F-4D97-AF65-F5344CB8AC3E}">
        <p14:creationId xmlns:p14="http://schemas.microsoft.com/office/powerpoint/2010/main" val="1833371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182" indent="0">
              <a:buNone/>
              <a:defRPr sz="1400"/>
            </a:lvl2pPr>
            <a:lvl3pPr marL="914363" indent="0">
              <a:buNone/>
              <a:defRPr sz="1200"/>
            </a:lvl3pPr>
            <a:lvl4pPr marL="1371545" indent="0">
              <a:buNone/>
              <a:defRPr sz="1000"/>
            </a:lvl4pPr>
            <a:lvl5pPr marL="1828727" indent="0">
              <a:buNone/>
              <a:defRPr sz="1000"/>
            </a:lvl5pPr>
            <a:lvl6pPr marL="2285909" indent="0">
              <a:buNone/>
              <a:defRPr sz="1000"/>
            </a:lvl6pPr>
            <a:lvl7pPr marL="2743090" indent="0">
              <a:buNone/>
              <a:defRPr sz="1000"/>
            </a:lvl7pPr>
            <a:lvl8pPr marL="3200272" indent="0">
              <a:buNone/>
              <a:defRPr sz="1000"/>
            </a:lvl8pPr>
            <a:lvl9pPr marL="3657454"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D67388-0790-496E-9A12-37055489AF4F}"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B7845-7437-40CD-9A4E-3871673EB16C}" type="slidenum">
              <a:rPr lang="en-US" smtClean="0"/>
              <a:t>‹#›</a:t>
            </a:fld>
            <a:endParaRPr lang="en-US"/>
          </a:p>
        </p:txBody>
      </p:sp>
    </p:spTree>
    <p:extLst>
      <p:ext uri="{BB962C8B-B14F-4D97-AF65-F5344CB8AC3E}">
        <p14:creationId xmlns:p14="http://schemas.microsoft.com/office/powerpoint/2010/main" val="2727650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2" indent="0">
              <a:buNone/>
              <a:defRPr sz="2800"/>
            </a:lvl2pPr>
            <a:lvl3pPr marL="914363" indent="0">
              <a:buNone/>
              <a:defRPr sz="2400"/>
            </a:lvl3pPr>
            <a:lvl4pPr marL="1371545" indent="0">
              <a:buNone/>
              <a:defRPr sz="2000"/>
            </a:lvl4pPr>
            <a:lvl5pPr marL="1828727" indent="0">
              <a:buNone/>
              <a:defRPr sz="2000"/>
            </a:lvl5pPr>
            <a:lvl6pPr marL="2285909" indent="0">
              <a:buNone/>
              <a:defRPr sz="2000"/>
            </a:lvl6pPr>
            <a:lvl7pPr marL="2743090" indent="0">
              <a:buNone/>
              <a:defRPr sz="2000"/>
            </a:lvl7pPr>
            <a:lvl8pPr marL="3200272" indent="0">
              <a:buNone/>
              <a:defRPr sz="2000"/>
            </a:lvl8pPr>
            <a:lvl9pPr marL="3657454" indent="0">
              <a:buNone/>
              <a:defRPr sz="2000"/>
            </a:lvl9pPr>
          </a:lstStyle>
          <a:p>
            <a:endParaRPr lang="en-US"/>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182" indent="0">
              <a:buNone/>
              <a:defRPr sz="1400"/>
            </a:lvl2pPr>
            <a:lvl3pPr marL="914363" indent="0">
              <a:buNone/>
              <a:defRPr sz="1200"/>
            </a:lvl3pPr>
            <a:lvl4pPr marL="1371545" indent="0">
              <a:buNone/>
              <a:defRPr sz="1000"/>
            </a:lvl4pPr>
            <a:lvl5pPr marL="1828727" indent="0">
              <a:buNone/>
              <a:defRPr sz="1000"/>
            </a:lvl5pPr>
            <a:lvl6pPr marL="2285909" indent="0">
              <a:buNone/>
              <a:defRPr sz="1000"/>
            </a:lvl6pPr>
            <a:lvl7pPr marL="2743090" indent="0">
              <a:buNone/>
              <a:defRPr sz="1000"/>
            </a:lvl7pPr>
            <a:lvl8pPr marL="3200272" indent="0">
              <a:buNone/>
              <a:defRPr sz="1000"/>
            </a:lvl8pPr>
            <a:lvl9pPr marL="3657454"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D67388-0790-496E-9A12-37055489AF4F}"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B7845-7437-40CD-9A4E-3871673EB16C}" type="slidenum">
              <a:rPr lang="en-US" smtClean="0"/>
              <a:t>‹#›</a:t>
            </a:fld>
            <a:endParaRPr lang="en-US"/>
          </a:p>
        </p:txBody>
      </p:sp>
    </p:spTree>
    <p:extLst>
      <p:ext uri="{BB962C8B-B14F-4D97-AF65-F5344CB8AC3E}">
        <p14:creationId xmlns:p14="http://schemas.microsoft.com/office/powerpoint/2010/main" val="764175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D67388-0790-496E-9A12-37055489AF4F}" type="datetimeFigureOut">
              <a:rPr lang="en-US" smtClean="0"/>
              <a:t>7/30/2021</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B7845-7437-40CD-9A4E-3871673EB16C}" type="slidenum">
              <a:rPr lang="en-US" smtClean="0"/>
              <a:t>‹#›</a:t>
            </a:fld>
            <a:endParaRPr lang="en-US"/>
          </a:p>
        </p:txBody>
      </p:sp>
    </p:spTree>
    <p:extLst>
      <p:ext uri="{BB962C8B-B14F-4D97-AF65-F5344CB8AC3E}">
        <p14:creationId xmlns:p14="http://schemas.microsoft.com/office/powerpoint/2010/main" val="1839107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6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1" indent="-228591" algn="l" defTabSz="91436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73" indent="-228591" algn="l" defTabSz="91436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54" indent="-228591" algn="l" defTabSz="91436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36"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18"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99"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7F7763D-DDBA-4434-9253-A92FCF5D50D9}"/>
              </a:ext>
            </a:extLst>
          </p:cNvPr>
          <p:cNvSpPr/>
          <p:nvPr/>
        </p:nvSpPr>
        <p:spPr>
          <a:xfrm>
            <a:off x="0" y="-425301"/>
            <a:ext cx="1892595" cy="31897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input_format.png</a:t>
            </a:r>
          </a:p>
        </p:txBody>
      </p:sp>
      <p:graphicFrame>
        <p:nvGraphicFramePr>
          <p:cNvPr id="5" name="Table 5">
            <a:extLst>
              <a:ext uri="{FF2B5EF4-FFF2-40B4-BE49-F238E27FC236}">
                <a16:creationId xmlns:a16="http://schemas.microsoft.com/office/drawing/2014/main" id="{E6AB5D3A-6AD8-4889-8E98-81406E3929E6}"/>
              </a:ext>
            </a:extLst>
          </p:cNvPr>
          <p:cNvGraphicFramePr>
            <a:graphicFrameLocks noGrp="1"/>
          </p:cNvGraphicFramePr>
          <p:nvPr>
            <p:extLst>
              <p:ext uri="{D42A27DB-BD31-4B8C-83A1-F6EECF244321}">
                <p14:modId xmlns:p14="http://schemas.microsoft.com/office/powerpoint/2010/main" val="1132859860"/>
              </p:ext>
            </p:extLst>
          </p:nvPr>
        </p:nvGraphicFramePr>
        <p:xfrm>
          <a:off x="3103394" y="2995818"/>
          <a:ext cx="7846082" cy="1524000"/>
        </p:xfrm>
        <a:graphic>
          <a:graphicData uri="http://schemas.openxmlformats.org/drawingml/2006/table">
            <a:tbl>
              <a:tblPr firstRow="1" bandRow="1">
                <a:tableStyleId>{5C22544A-7EE6-4342-B048-85BDC9FD1C3A}</a:tableStyleId>
              </a:tblPr>
              <a:tblGrid>
                <a:gridCol w="1211367">
                  <a:extLst>
                    <a:ext uri="{9D8B030D-6E8A-4147-A177-3AD203B41FA5}">
                      <a16:colId xmlns:a16="http://schemas.microsoft.com/office/drawing/2014/main" val="3946551199"/>
                    </a:ext>
                  </a:extLst>
                </a:gridCol>
                <a:gridCol w="1030370">
                  <a:extLst>
                    <a:ext uri="{9D8B030D-6E8A-4147-A177-3AD203B41FA5}">
                      <a16:colId xmlns:a16="http://schemas.microsoft.com/office/drawing/2014/main" val="462390170"/>
                    </a:ext>
                  </a:extLst>
                </a:gridCol>
                <a:gridCol w="1120869">
                  <a:extLst>
                    <a:ext uri="{9D8B030D-6E8A-4147-A177-3AD203B41FA5}">
                      <a16:colId xmlns:a16="http://schemas.microsoft.com/office/drawing/2014/main" val="910642843"/>
                    </a:ext>
                  </a:extLst>
                </a:gridCol>
                <a:gridCol w="1120869">
                  <a:extLst>
                    <a:ext uri="{9D8B030D-6E8A-4147-A177-3AD203B41FA5}">
                      <a16:colId xmlns:a16="http://schemas.microsoft.com/office/drawing/2014/main" val="3456375883"/>
                    </a:ext>
                  </a:extLst>
                </a:gridCol>
                <a:gridCol w="1120869">
                  <a:extLst>
                    <a:ext uri="{9D8B030D-6E8A-4147-A177-3AD203B41FA5}">
                      <a16:colId xmlns:a16="http://schemas.microsoft.com/office/drawing/2014/main" val="3651174690"/>
                    </a:ext>
                  </a:extLst>
                </a:gridCol>
                <a:gridCol w="1120869">
                  <a:extLst>
                    <a:ext uri="{9D8B030D-6E8A-4147-A177-3AD203B41FA5}">
                      <a16:colId xmlns:a16="http://schemas.microsoft.com/office/drawing/2014/main" val="2568191599"/>
                    </a:ext>
                  </a:extLst>
                </a:gridCol>
                <a:gridCol w="1120869">
                  <a:extLst>
                    <a:ext uri="{9D8B030D-6E8A-4147-A177-3AD203B41FA5}">
                      <a16:colId xmlns:a16="http://schemas.microsoft.com/office/drawing/2014/main" val="2037149763"/>
                    </a:ext>
                  </a:extLst>
                </a:gridCol>
              </a:tblGrid>
              <a:tr h="299110">
                <a:tc>
                  <a:txBody>
                    <a:bodyPr/>
                    <a:lstStyle/>
                    <a:p>
                      <a:pPr algn="ctr"/>
                      <a:r>
                        <a:rPr lang="en-US" sz="1400" b="0" dirty="0" err="1">
                          <a:solidFill>
                            <a:sysClr val="windowText" lastClr="000000"/>
                          </a:solidFill>
                        </a:rPr>
                        <a:t>subRegion</a:t>
                      </a:r>
                      <a:endParaRPr lang="en-US" sz="14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ysClr val="windowText" lastClr="000000"/>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1" dirty="0">
                          <a:solidFill>
                            <a:srgbClr val="00B050"/>
                          </a:solidFill>
                        </a:rPr>
                        <a:t>param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1" dirty="0">
                          <a:solidFill>
                            <a:srgbClr val="00B050"/>
                          </a:solidFill>
                        </a:rPr>
                        <a:t>scenario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1" dirty="0">
                          <a:solidFill>
                            <a:srgbClr val="00B05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1" dirty="0">
                          <a:solidFill>
                            <a:srgbClr val="00B050"/>
                          </a:solidFill>
                        </a:rPr>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1" dirty="0">
                          <a:solidFill>
                            <a:srgbClr val="00B050"/>
                          </a:solidFill>
                        </a:rPr>
                        <a:t>units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755107682"/>
                  </a:ext>
                </a:extLst>
              </a:tr>
              <a:tr h="218921">
                <a:tc>
                  <a:txBody>
                    <a:bodyPr/>
                    <a:lstStyle/>
                    <a:p>
                      <a:pPr algn="ctr"/>
                      <a:r>
                        <a:rPr lang="en-US" sz="1400" dirty="0">
                          <a:solidFill>
                            <a:sysClr val="windowText" lastClr="000000"/>
                          </a:solidFill>
                        </a:rPr>
                        <a:t>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0944767"/>
                  </a:ext>
                </a:extLst>
              </a:tr>
              <a:tr h="218921">
                <a:tc>
                  <a:txBody>
                    <a:bodyPr/>
                    <a:lstStyle/>
                    <a:p>
                      <a:pPr algn="ctr"/>
                      <a:r>
                        <a:rPr lang="en-US" sz="1400" dirty="0">
                          <a:solidFill>
                            <a:sysClr val="windowText" lastClr="000000"/>
                          </a:solidFill>
                        </a:rPr>
                        <a:t>FL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ysClr val="windowText" lastClr="000000"/>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2431490"/>
                  </a:ext>
                </a:extLst>
              </a:tr>
              <a:tr h="218921">
                <a:tc>
                  <a:txBody>
                    <a:bodyPr/>
                    <a:lstStyle/>
                    <a:p>
                      <a:pPr algn="ctr"/>
                      <a:r>
                        <a:rPr lang="en-US" sz="1400" dirty="0">
                          <a:solidFill>
                            <a:sysClr val="windowText" lastClr="000000"/>
                          </a:solidFill>
                        </a:rPr>
                        <a:t>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150309"/>
                  </a:ext>
                </a:extLst>
              </a:tr>
              <a:tr h="218921">
                <a:tc>
                  <a:txBody>
                    <a:bodyPr/>
                    <a:lstStyle/>
                    <a:p>
                      <a:pPr algn="ctr"/>
                      <a:r>
                        <a:rPr lang="en-US" sz="1400" dirty="0">
                          <a:solidFill>
                            <a:sysClr val="windowText" lastClr="000000"/>
                          </a:solidFill>
                        </a:rPr>
                        <a:t>MN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870426"/>
                  </a:ext>
                </a:extLst>
              </a:tr>
            </a:tbl>
          </a:graphicData>
        </a:graphic>
      </p:graphicFrame>
      <p:graphicFrame>
        <p:nvGraphicFramePr>
          <p:cNvPr id="6" name="Table 5">
            <a:extLst>
              <a:ext uri="{FF2B5EF4-FFF2-40B4-BE49-F238E27FC236}">
                <a16:creationId xmlns:a16="http://schemas.microsoft.com/office/drawing/2014/main" id="{4FE8F868-2FBF-492C-90B6-46AA536B1878}"/>
              </a:ext>
            </a:extLst>
          </p:cNvPr>
          <p:cNvGraphicFramePr>
            <a:graphicFrameLocks noGrp="1"/>
          </p:cNvGraphicFramePr>
          <p:nvPr>
            <p:extLst>
              <p:ext uri="{D42A27DB-BD31-4B8C-83A1-F6EECF244321}">
                <p14:modId xmlns:p14="http://schemas.microsoft.com/office/powerpoint/2010/main" val="1329519873"/>
              </p:ext>
            </p:extLst>
          </p:nvPr>
        </p:nvGraphicFramePr>
        <p:xfrm>
          <a:off x="3103394" y="4989165"/>
          <a:ext cx="7846079" cy="1524000"/>
        </p:xfrm>
        <a:graphic>
          <a:graphicData uri="http://schemas.openxmlformats.org/drawingml/2006/table">
            <a:tbl>
              <a:tblPr firstRow="1" bandRow="1">
                <a:tableStyleId>{5C22544A-7EE6-4342-B048-85BDC9FD1C3A}</a:tableStyleId>
              </a:tblPr>
              <a:tblGrid>
                <a:gridCol w="980760">
                  <a:extLst>
                    <a:ext uri="{9D8B030D-6E8A-4147-A177-3AD203B41FA5}">
                      <a16:colId xmlns:a16="http://schemas.microsoft.com/office/drawing/2014/main" val="2474378856"/>
                    </a:ext>
                  </a:extLst>
                </a:gridCol>
                <a:gridCol w="1172797">
                  <a:extLst>
                    <a:ext uri="{9D8B030D-6E8A-4147-A177-3AD203B41FA5}">
                      <a16:colId xmlns:a16="http://schemas.microsoft.com/office/drawing/2014/main" val="3946551199"/>
                    </a:ext>
                  </a:extLst>
                </a:gridCol>
                <a:gridCol w="788722">
                  <a:extLst>
                    <a:ext uri="{9D8B030D-6E8A-4147-A177-3AD203B41FA5}">
                      <a16:colId xmlns:a16="http://schemas.microsoft.com/office/drawing/2014/main" val="462390170"/>
                    </a:ext>
                  </a:extLst>
                </a:gridCol>
                <a:gridCol w="980760">
                  <a:extLst>
                    <a:ext uri="{9D8B030D-6E8A-4147-A177-3AD203B41FA5}">
                      <a16:colId xmlns:a16="http://schemas.microsoft.com/office/drawing/2014/main" val="910642843"/>
                    </a:ext>
                  </a:extLst>
                </a:gridCol>
                <a:gridCol w="980760">
                  <a:extLst>
                    <a:ext uri="{9D8B030D-6E8A-4147-A177-3AD203B41FA5}">
                      <a16:colId xmlns:a16="http://schemas.microsoft.com/office/drawing/2014/main" val="3456375883"/>
                    </a:ext>
                  </a:extLst>
                </a:gridCol>
                <a:gridCol w="980760">
                  <a:extLst>
                    <a:ext uri="{9D8B030D-6E8A-4147-A177-3AD203B41FA5}">
                      <a16:colId xmlns:a16="http://schemas.microsoft.com/office/drawing/2014/main" val="3651174690"/>
                    </a:ext>
                  </a:extLst>
                </a:gridCol>
                <a:gridCol w="980760">
                  <a:extLst>
                    <a:ext uri="{9D8B030D-6E8A-4147-A177-3AD203B41FA5}">
                      <a16:colId xmlns:a16="http://schemas.microsoft.com/office/drawing/2014/main" val="2568191599"/>
                    </a:ext>
                  </a:extLst>
                </a:gridCol>
                <a:gridCol w="980760">
                  <a:extLst>
                    <a:ext uri="{9D8B030D-6E8A-4147-A177-3AD203B41FA5}">
                      <a16:colId xmlns:a16="http://schemas.microsoft.com/office/drawing/2014/main" val="2037149763"/>
                    </a:ext>
                  </a:extLst>
                </a:gridCol>
              </a:tblGrid>
              <a:tr h="0">
                <a:tc>
                  <a:txBody>
                    <a:bodyPr/>
                    <a:lstStyle/>
                    <a:p>
                      <a:pPr algn="ctr"/>
                      <a:r>
                        <a:rPr lang="en-US" sz="1400" b="0" dirty="0">
                          <a:solidFill>
                            <a:schemeClr val="tx1"/>
                          </a:solidFill>
                        </a:rPr>
                        <a:t>Latitude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400" b="0" dirty="0">
                          <a:solidFill>
                            <a:schemeClr val="tx1"/>
                          </a:solidFill>
                        </a:rPr>
                        <a:t>Longitude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400" b="0" dirty="0">
                          <a:solidFill>
                            <a:schemeClr val="tx1"/>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400" b="1" dirty="0">
                          <a:solidFill>
                            <a:srgbClr val="00B050"/>
                          </a:solidFill>
                        </a:rPr>
                        <a:t>param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400" b="1" dirty="0">
                          <a:solidFill>
                            <a:srgbClr val="00B050"/>
                          </a:solidFill>
                        </a:rPr>
                        <a:t>scenario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400" b="1" dirty="0">
                          <a:solidFill>
                            <a:srgbClr val="00B05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400" b="1" dirty="0">
                          <a:solidFill>
                            <a:srgbClr val="00B050"/>
                          </a:solidFill>
                        </a:rPr>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400" b="1" dirty="0">
                          <a:solidFill>
                            <a:srgbClr val="00B050"/>
                          </a:solidFill>
                        </a:rPr>
                        <a:t>units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755107682"/>
                  </a:ext>
                </a:extLst>
              </a:tr>
              <a:tr h="193854">
                <a:tc>
                  <a:txBody>
                    <a:bodyPr/>
                    <a:lstStyle/>
                    <a:p>
                      <a:pPr algn="ctr"/>
                      <a:r>
                        <a:rPr lang="en-US" sz="1400" dirty="0">
                          <a:solidFill>
                            <a:schemeClr val="tx1"/>
                          </a:solidFill>
                        </a:rPr>
                        <a:t>34.04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solidFill>
                        </a:rPr>
                        <a:t>-118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0944767"/>
                  </a:ext>
                </a:extLst>
              </a:tr>
              <a:tr h="193854">
                <a:tc>
                  <a:txBody>
                    <a:bodyPr/>
                    <a:lstStyle/>
                    <a:p>
                      <a:pPr algn="ctr"/>
                      <a:r>
                        <a:rPr lang="en-US" sz="1400" dirty="0">
                          <a:solidFill>
                            <a:schemeClr val="tx1"/>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solidFill>
                        </a:rPr>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2431490"/>
                  </a:ext>
                </a:extLst>
              </a:tr>
              <a:tr h="193854">
                <a:tc>
                  <a:txBody>
                    <a:bodyPr/>
                    <a:lstStyle/>
                    <a:p>
                      <a:pPr algn="ctr"/>
                      <a:r>
                        <a:rPr lang="en-US" sz="1400" dirty="0">
                          <a:solidFill>
                            <a:schemeClr val="tx1"/>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solidFill>
                        </a:rPr>
                        <a:t>-95.4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9150309"/>
                  </a:ext>
                </a:extLst>
              </a:tr>
              <a:tr h="193854">
                <a:tc>
                  <a:txBody>
                    <a:bodyPr/>
                    <a:lstStyle/>
                    <a:p>
                      <a:pPr algn="ctr"/>
                      <a:r>
                        <a:rPr lang="en-US" sz="1400" dirty="0">
                          <a:solidFill>
                            <a:schemeClr val="tx1"/>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solidFill>
                        </a:rPr>
                        <a:t>-93.3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870426"/>
                  </a:ext>
                </a:extLst>
              </a:tr>
            </a:tbl>
          </a:graphicData>
        </a:graphic>
      </p:graphicFrame>
      <p:sp>
        <p:nvSpPr>
          <p:cNvPr id="3" name="TextBox 2">
            <a:extLst>
              <a:ext uri="{FF2B5EF4-FFF2-40B4-BE49-F238E27FC236}">
                <a16:creationId xmlns:a16="http://schemas.microsoft.com/office/drawing/2014/main" id="{49482102-2AE3-41CF-8798-BB468396A5C5}"/>
              </a:ext>
            </a:extLst>
          </p:cNvPr>
          <p:cNvSpPr txBox="1"/>
          <p:nvPr/>
        </p:nvSpPr>
        <p:spPr>
          <a:xfrm>
            <a:off x="3640890" y="2580951"/>
            <a:ext cx="1601721" cy="307777"/>
          </a:xfrm>
          <a:prstGeom prst="rect">
            <a:avLst/>
          </a:prstGeom>
          <a:noFill/>
        </p:spPr>
        <p:txBody>
          <a:bodyPr wrap="none" rtlCol="0">
            <a:spAutoFit/>
          </a:bodyPr>
          <a:lstStyle/>
          <a:p>
            <a:r>
              <a:rPr lang="en-US" sz="1400" b="1" dirty="0"/>
              <a:t>Minimum Columns</a:t>
            </a:r>
          </a:p>
        </p:txBody>
      </p:sp>
      <p:sp>
        <p:nvSpPr>
          <p:cNvPr id="10" name="TextBox 9">
            <a:extLst>
              <a:ext uri="{FF2B5EF4-FFF2-40B4-BE49-F238E27FC236}">
                <a16:creationId xmlns:a16="http://schemas.microsoft.com/office/drawing/2014/main" id="{8F52BB95-D43F-4EAC-86D5-69115C36E628}"/>
              </a:ext>
            </a:extLst>
          </p:cNvPr>
          <p:cNvSpPr txBox="1"/>
          <p:nvPr/>
        </p:nvSpPr>
        <p:spPr>
          <a:xfrm>
            <a:off x="7642726" y="2580951"/>
            <a:ext cx="1520866" cy="307777"/>
          </a:xfrm>
          <a:prstGeom prst="rect">
            <a:avLst/>
          </a:prstGeom>
          <a:noFill/>
        </p:spPr>
        <p:txBody>
          <a:bodyPr wrap="none" rtlCol="0">
            <a:spAutoFit/>
          </a:bodyPr>
          <a:lstStyle/>
          <a:p>
            <a:r>
              <a:rPr lang="en-US" sz="1400" b="1" dirty="0">
                <a:solidFill>
                  <a:srgbClr val="00B050"/>
                </a:solidFill>
              </a:rPr>
              <a:t>Optional Columns</a:t>
            </a:r>
          </a:p>
        </p:txBody>
      </p:sp>
      <p:sp>
        <p:nvSpPr>
          <p:cNvPr id="11" name="TextBox 10">
            <a:extLst>
              <a:ext uri="{FF2B5EF4-FFF2-40B4-BE49-F238E27FC236}">
                <a16:creationId xmlns:a16="http://schemas.microsoft.com/office/drawing/2014/main" id="{9C4633B6-36E3-40B7-842F-D94CB88B88B8}"/>
              </a:ext>
            </a:extLst>
          </p:cNvPr>
          <p:cNvSpPr txBox="1"/>
          <p:nvPr/>
        </p:nvSpPr>
        <p:spPr>
          <a:xfrm>
            <a:off x="3636965" y="4600603"/>
            <a:ext cx="1601721" cy="307777"/>
          </a:xfrm>
          <a:prstGeom prst="rect">
            <a:avLst/>
          </a:prstGeom>
          <a:noFill/>
        </p:spPr>
        <p:txBody>
          <a:bodyPr wrap="none" rtlCol="0">
            <a:spAutoFit/>
          </a:bodyPr>
          <a:lstStyle/>
          <a:p>
            <a:r>
              <a:rPr lang="en-US" sz="1400" b="1" dirty="0"/>
              <a:t>Minimum Columns</a:t>
            </a:r>
          </a:p>
        </p:txBody>
      </p:sp>
      <p:sp>
        <p:nvSpPr>
          <p:cNvPr id="12" name="TextBox 11">
            <a:extLst>
              <a:ext uri="{FF2B5EF4-FFF2-40B4-BE49-F238E27FC236}">
                <a16:creationId xmlns:a16="http://schemas.microsoft.com/office/drawing/2014/main" id="{5134E8E8-520D-4258-A945-23C5E42DA4BF}"/>
              </a:ext>
            </a:extLst>
          </p:cNvPr>
          <p:cNvSpPr txBox="1"/>
          <p:nvPr/>
        </p:nvSpPr>
        <p:spPr>
          <a:xfrm>
            <a:off x="7757321" y="4600603"/>
            <a:ext cx="1520866" cy="307777"/>
          </a:xfrm>
          <a:prstGeom prst="rect">
            <a:avLst/>
          </a:prstGeom>
          <a:noFill/>
        </p:spPr>
        <p:txBody>
          <a:bodyPr wrap="none" rtlCol="0">
            <a:spAutoFit/>
          </a:bodyPr>
          <a:lstStyle/>
          <a:p>
            <a:r>
              <a:rPr lang="en-US" sz="1400" b="1" dirty="0">
                <a:solidFill>
                  <a:srgbClr val="00B050"/>
                </a:solidFill>
              </a:rPr>
              <a:t>Optional Columns</a:t>
            </a:r>
          </a:p>
        </p:txBody>
      </p:sp>
      <p:sp>
        <p:nvSpPr>
          <p:cNvPr id="15" name="Rectangle: Rounded Corners 14">
            <a:extLst>
              <a:ext uri="{FF2B5EF4-FFF2-40B4-BE49-F238E27FC236}">
                <a16:creationId xmlns:a16="http://schemas.microsoft.com/office/drawing/2014/main" id="{C67317F2-59C0-4EA3-8860-22A9562E5DE5}"/>
              </a:ext>
            </a:extLst>
          </p:cNvPr>
          <p:cNvSpPr/>
          <p:nvPr/>
        </p:nvSpPr>
        <p:spPr>
          <a:xfrm>
            <a:off x="679112" y="784260"/>
            <a:ext cx="4949268" cy="75704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altLang="en-US" sz="1400" dirty="0">
                <a:solidFill>
                  <a:schemeClr val="tx1"/>
                </a:solidFill>
              </a:rPr>
              <a:t>data = </a:t>
            </a:r>
            <a:r>
              <a:rPr lang="en-US" altLang="en-US" sz="1400" dirty="0" err="1">
                <a:solidFill>
                  <a:schemeClr val="tx1"/>
                </a:solidFill>
              </a:rPr>
              <a:t>data.frame</a:t>
            </a:r>
            <a:r>
              <a:rPr lang="en-US" altLang="en-US" sz="1400" dirty="0">
                <a:solidFill>
                  <a:schemeClr val="tx1"/>
                </a:solidFill>
              </a:rPr>
              <a:t>(</a:t>
            </a:r>
            <a:r>
              <a:rPr lang="en-US" altLang="en-US" sz="1400" dirty="0" err="1">
                <a:solidFill>
                  <a:schemeClr val="tx1"/>
                </a:solidFill>
              </a:rPr>
              <a:t>subRegion</a:t>
            </a:r>
            <a:r>
              <a:rPr lang="en-US" altLang="en-US" sz="1400" dirty="0">
                <a:solidFill>
                  <a:schemeClr val="tx1"/>
                </a:solidFill>
              </a:rPr>
              <a:t> = c(“CA",“FL“,”ID”,”MO”,”TX”,”WY”),</a:t>
            </a:r>
          </a:p>
          <a:p>
            <a:pPr>
              <a:lnSpc>
                <a:spcPct val="150000"/>
              </a:lnSpc>
            </a:pPr>
            <a:r>
              <a:rPr lang="en-US" altLang="en-US" sz="1400" dirty="0">
                <a:solidFill>
                  <a:schemeClr val="tx1"/>
                </a:solidFill>
              </a:rPr>
              <a:t>           	            value = c(5,10,15,34,2,7))</a:t>
            </a:r>
          </a:p>
          <a:p>
            <a:pPr>
              <a:lnSpc>
                <a:spcPct val="150000"/>
              </a:lnSpc>
            </a:pPr>
            <a:endParaRPr lang="en-US" altLang="en-US" sz="1400" dirty="0">
              <a:solidFill>
                <a:schemeClr val="tx1"/>
              </a:solidFill>
            </a:endParaRPr>
          </a:p>
        </p:txBody>
      </p:sp>
      <p:sp>
        <p:nvSpPr>
          <p:cNvPr id="16" name="TextBox 15">
            <a:extLst>
              <a:ext uri="{FF2B5EF4-FFF2-40B4-BE49-F238E27FC236}">
                <a16:creationId xmlns:a16="http://schemas.microsoft.com/office/drawing/2014/main" id="{7EB32700-83E9-40E4-B411-F949B52A4901}"/>
              </a:ext>
            </a:extLst>
          </p:cNvPr>
          <p:cNvSpPr txBox="1"/>
          <p:nvPr/>
        </p:nvSpPr>
        <p:spPr>
          <a:xfrm>
            <a:off x="2294922" y="373625"/>
            <a:ext cx="1717647" cy="382092"/>
          </a:xfrm>
          <a:prstGeom prst="rect">
            <a:avLst/>
          </a:prstGeom>
          <a:noFill/>
        </p:spPr>
        <p:txBody>
          <a:bodyPr wrap="square" rtlCol="0" anchor="ctr">
            <a:spAutoFit/>
          </a:bodyPr>
          <a:lstStyle>
            <a:defPPr>
              <a:defRPr lang="en-US"/>
            </a:defPPr>
            <a:lvl1pPr>
              <a:lnSpc>
                <a:spcPct val="150000"/>
              </a:lnSpc>
              <a:defRPr sz="900">
                <a:latin typeface="Consolas" panose="020B0609020204030204" pitchFamily="49" charset="0"/>
              </a:defRPr>
            </a:lvl1pPr>
          </a:lstStyle>
          <a:p>
            <a:pPr algn="ctr"/>
            <a:r>
              <a:rPr lang="en-US" altLang="en-US" sz="1400" b="1" dirty="0">
                <a:latin typeface="+mn-lt"/>
              </a:rPr>
              <a:t>R Data Frame</a:t>
            </a:r>
          </a:p>
        </p:txBody>
      </p:sp>
      <p:sp>
        <p:nvSpPr>
          <p:cNvPr id="19" name="TextBox 18">
            <a:extLst>
              <a:ext uri="{FF2B5EF4-FFF2-40B4-BE49-F238E27FC236}">
                <a16:creationId xmlns:a16="http://schemas.microsoft.com/office/drawing/2014/main" id="{C43F66EE-0EDD-4396-8643-5D0A1A8829C2}"/>
              </a:ext>
            </a:extLst>
          </p:cNvPr>
          <p:cNvSpPr txBox="1"/>
          <p:nvPr/>
        </p:nvSpPr>
        <p:spPr>
          <a:xfrm>
            <a:off x="5139205" y="321902"/>
            <a:ext cx="1913590" cy="382092"/>
          </a:xfrm>
          <a:prstGeom prst="rect">
            <a:avLst/>
          </a:prstGeom>
          <a:noFill/>
        </p:spPr>
        <p:txBody>
          <a:bodyPr wrap="square" rtlCol="0">
            <a:spAutoFit/>
          </a:bodyPr>
          <a:lstStyle>
            <a:defPPr>
              <a:defRPr lang="en-US"/>
            </a:defPPr>
            <a:lvl1pPr>
              <a:lnSpc>
                <a:spcPct val="150000"/>
              </a:lnSpc>
              <a:defRPr sz="900">
                <a:latin typeface="Consolas" panose="020B0609020204030204" pitchFamily="49" charset="0"/>
              </a:defRPr>
            </a:lvl1pPr>
          </a:lstStyle>
          <a:p>
            <a:pPr algn="ctr"/>
            <a:r>
              <a:rPr lang="en-US" altLang="en-US" sz="1400" b="1" dirty="0">
                <a:solidFill>
                  <a:srgbClr val="C00000"/>
                </a:solidFill>
                <a:latin typeface="+mn-lt"/>
              </a:rPr>
              <a:t>OR</a:t>
            </a:r>
          </a:p>
        </p:txBody>
      </p:sp>
      <p:sp>
        <p:nvSpPr>
          <p:cNvPr id="2" name="Rectangle 1">
            <a:extLst>
              <a:ext uri="{FF2B5EF4-FFF2-40B4-BE49-F238E27FC236}">
                <a16:creationId xmlns:a16="http://schemas.microsoft.com/office/drawing/2014/main" id="{B2D9F4E5-5BDB-423F-B463-BF609608BADC}"/>
              </a:ext>
            </a:extLst>
          </p:cNvPr>
          <p:cNvSpPr/>
          <p:nvPr/>
        </p:nvSpPr>
        <p:spPr>
          <a:xfrm>
            <a:off x="508518" y="354563"/>
            <a:ext cx="10935478" cy="131500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a:extLst>
              <a:ext uri="{FF2B5EF4-FFF2-40B4-BE49-F238E27FC236}">
                <a16:creationId xmlns:a16="http://schemas.microsoft.com/office/drawing/2014/main" id="{77257ACF-095C-4033-A93A-9506D21D2C23}"/>
              </a:ext>
            </a:extLst>
          </p:cNvPr>
          <p:cNvSpPr/>
          <p:nvPr/>
        </p:nvSpPr>
        <p:spPr>
          <a:xfrm>
            <a:off x="508518" y="2276668"/>
            <a:ext cx="10935478" cy="441338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TextBox 21">
            <a:extLst>
              <a:ext uri="{FF2B5EF4-FFF2-40B4-BE49-F238E27FC236}">
                <a16:creationId xmlns:a16="http://schemas.microsoft.com/office/drawing/2014/main" id="{E98A9334-C31C-4B84-B147-CAD6D0C2E1FF}"/>
              </a:ext>
            </a:extLst>
          </p:cNvPr>
          <p:cNvSpPr txBox="1"/>
          <p:nvPr/>
        </p:nvSpPr>
        <p:spPr>
          <a:xfrm>
            <a:off x="341658" y="2269968"/>
            <a:ext cx="2582915" cy="464871"/>
          </a:xfrm>
          <a:prstGeom prst="rect">
            <a:avLst/>
          </a:prstGeom>
          <a:noFill/>
        </p:spPr>
        <p:txBody>
          <a:bodyPr wrap="square" rtlCol="0" anchor="ctr">
            <a:spAutoFit/>
          </a:bodyPr>
          <a:lstStyle>
            <a:defPPr>
              <a:defRPr lang="en-US"/>
            </a:defPPr>
            <a:lvl1pPr>
              <a:lnSpc>
                <a:spcPct val="150000"/>
              </a:lnSpc>
              <a:defRPr sz="900">
                <a:latin typeface="Consolas" panose="020B0609020204030204" pitchFamily="49" charset="0"/>
              </a:defRPr>
            </a:lvl1pPr>
          </a:lstStyle>
          <a:p>
            <a:pPr algn="ctr"/>
            <a:r>
              <a:rPr lang="en-US" altLang="en-US" sz="1800" b="1" dirty="0">
                <a:latin typeface="+mn-lt"/>
              </a:rPr>
              <a:t>.csv Files templates</a:t>
            </a:r>
          </a:p>
        </p:txBody>
      </p:sp>
      <p:sp>
        <p:nvSpPr>
          <p:cNvPr id="23" name="TextBox 22">
            <a:extLst>
              <a:ext uri="{FF2B5EF4-FFF2-40B4-BE49-F238E27FC236}">
                <a16:creationId xmlns:a16="http://schemas.microsoft.com/office/drawing/2014/main" id="{FDF4C1E1-32BE-4B24-9D93-FDF09C1890B9}"/>
              </a:ext>
            </a:extLst>
          </p:cNvPr>
          <p:cNvSpPr txBox="1"/>
          <p:nvPr/>
        </p:nvSpPr>
        <p:spPr>
          <a:xfrm>
            <a:off x="1601755" y="3609481"/>
            <a:ext cx="1167179" cy="307777"/>
          </a:xfrm>
          <a:prstGeom prst="rect">
            <a:avLst/>
          </a:prstGeom>
          <a:noFill/>
        </p:spPr>
        <p:txBody>
          <a:bodyPr wrap="none" rtlCol="0">
            <a:spAutoFit/>
          </a:bodyPr>
          <a:lstStyle/>
          <a:p>
            <a:r>
              <a:rPr lang="en-US" sz="1400" b="1" dirty="0"/>
              <a:t>Polygon Data</a:t>
            </a:r>
          </a:p>
        </p:txBody>
      </p:sp>
      <p:sp>
        <p:nvSpPr>
          <p:cNvPr id="24" name="TextBox 23">
            <a:extLst>
              <a:ext uri="{FF2B5EF4-FFF2-40B4-BE49-F238E27FC236}">
                <a16:creationId xmlns:a16="http://schemas.microsoft.com/office/drawing/2014/main" id="{8C735CC5-B828-44F3-8933-6325A9A71829}"/>
              </a:ext>
            </a:extLst>
          </p:cNvPr>
          <p:cNvSpPr txBox="1"/>
          <p:nvPr/>
        </p:nvSpPr>
        <p:spPr>
          <a:xfrm>
            <a:off x="1633116" y="5597276"/>
            <a:ext cx="1175130" cy="307777"/>
          </a:xfrm>
          <a:prstGeom prst="rect">
            <a:avLst/>
          </a:prstGeom>
          <a:noFill/>
        </p:spPr>
        <p:txBody>
          <a:bodyPr wrap="none" rtlCol="0">
            <a:spAutoFit/>
          </a:bodyPr>
          <a:lstStyle/>
          <a:p>
            <a:r>
              <a:rPr lang="en-US" sz="1400" b="1" dirty="0"/>
              <a:t>Gridded Data</a:t>
            </a:r>
          </a:p>
        </p:txBody>
      </p:sp>
      <p:sp>
        <p:nvSpPr>
          <p:cNvPr id="17" name="Rectangle: Rounded Corners 16">
            <a:extLst>
              <a:ext uri="{FF2B5EF4-FFF2-40B4-BE49-F238E27FC236}">
                <a16:creationId xmlns:a16="http://schemas.microsoft.com/office/drawing/2014/main" id="{EBD2B70C-CF40-4022-96B9-B495892FAA05}"/>
              </a:ext>
            </a:extLst>
          </p:cNvPr>
          <p:cNvSpPr/>
          <p:nvPr/>
        </p:nvSpPr>
        <p:spPr>
          <a:xfrm>
            <a:off x="6794862" y="894517"/>
            <a:ext cx="3907350" cy="467531"/>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altLang="en-US" sz="1400" dirty="0">
                <a:solidFill>
                  <a:schemeClr val="tx1"/>
                </a:solidFill>
              </a:rPr>
              <a:t>data = read.csv (“path/to/csv/file.csv”, header = T)</a:t>
            </a:r>
          </a:p>
          <a:p>
            <a:pPr>
              <a:lnSpc>
                <a:spcPct val="150000"/>
              </a:lnSpc>
            </a:pPr>
            <a:endParaRPr lang="en-US" altLang="en-US" sz="1400" dirty="0">
              <a:solidFill>
                <a:schemeClr val="tx1"/>
              </a:solidFill>
            </a:endParaRPr>
          </a:p>
        </p:txBody>
      </p:sp>
      <p:sp>
        <p:nvSpPr>
          <p:cNvPr id="18" name="TextBox 17">
            <a:extLst>
              <a:ext uri="{FF2B5EF4-FFF2-40B4-BE49-F238E27FC236}">
                <a16:creationId xmlns:a16="http://schemas.microsoft.com/office/drawing/2014/main" id="{2D24DD8F-29F8-491E-B08D-D6D9A22548E5}"/>
              </a:ext>
            </a:extLst>
          </p:cNvPr>
          <p:cNvSpPr txBox="1"/>
          <p:nvPr/>
        </p:nvSpPr>
        <p:spPr>
          <a:xfrm>
            <a:off x="7889713" y="371277"/>
            <a:ext cx="1717647" cy="382092"/>
          </a:xfrm>
          <a:prstGeom prst="rect">
            <a:avLst/>
          </a:prstGeom>
          <a:noFill/>
        </p:spPr>
        <p:txBody>
          <a:bodyPr wrap="square" rtlCol="0" anchor="ctr">
            <a:spAutoFit/>
          </a:bodyPr>
          <a:lstStyle>
            <a:defPPr>
              <a:defRPr lang="en-US"/>
            </a:defPPr>
            <a:lvl1pPr>
              <a:lnSpc>
                <a:spcPct val="150000"/>
              </a:lnSpc>
              <a:defRPr sz="900">
                <a:latin typeface="Consolas" panose="020B0609020204030204" pitchFamily="49" charset="0"/>
              </a:defRPr>
            </a:lvl1pPr>
          </a:lstStyle>
          <a:p>
            <a:pPr algn="ctr"/>
            <a:r>
              <a:rPr lang="en-US" altLang="en-US" sz="1400" b="1" dirty="0">
                <a:latin typeface="+mn-lt"/>
              </a:rPr>
              <a:t>Read in CSV into R</a:t>
            </a:r>
          </a:p>
        </p:txBody>
      </p:sp>
      <p:cxnSp>
        <p:nvCxnSpPr>
          <p:cNvPr id="8" name="Connector: Elbow 7">
            <a:extLst>
              <a:ext uri="{FF2B5EF4-FFF2-40B4-BE49-F238E27FC236}">
                <a16:creationId xmlns:a16="http://schemas.microsoft.com/office/drawing/2014/main" id="{543D629F-A21D-4CD1-9071-7127C9B3DB22}"/>
              </a:ext>
            </a:extLst>
          </p:cNvPr>
          <p:cNvCxnSpPr>
            <a:cxnSpLocks/>
            <a:stCxn id="17" idx="2"/>
            <a:endCxn id="21" idx="0"/>
          </p:cNvCxnSpPr>
          <p:nvPr/>
        </p:nvCxnSpPr>
        <p:spPr>
          <a:xfrm rot="5400000">
            <a:off x="6905087" y="433218"/>
            <a:ext cx="914620" cy="2772280"/>
          </a:xfrm>
          <a:prstGeom prst="bentConnector3">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01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8D7A6B8-BD42-446A-BA4F-B0D3200E6AC9}"/>
              </a:ext>
            </a:extLst>
          </p:cNvPr>
          <p:cNvSpPr/>
          <p:nvPr/>
        </p:nvSpPr>
        <p:spPr>
          <a:xfrm>
            <a:off x="262467" y="1083733"/>
            <a:ext cx="3750734" cy="3530600"/>
          </a:xfrm>
          <a:prstGeom prst="round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996DF6A3-7AAC-4AFA-A62E-56511B0ABC58}"/>
              </a:ext>
            </a:extLst>
          </p:cNvPr>
          <p:cNvSpPr txBox="1"/>
          <p:nvPr/>
        </p:nvSpPr>
        <p:spPr>
          <a:xfrm>
            <a:off x="766234" y="1457028"/>
            <a:ext cx="2726266" cy="584775"/>
          </a:xfrm>
          <a:prstGeom prst="rect">
            <a:avLst/>
          </a:prstGeom>
          <a:noFill/>
        </p:spPr>
        <p:txBody>
          <a:bodyPr wrap="square" rtlCol="0">
            <a:spAutoFit/>
          </a:bodyPr>
          <a:lstStyle/>
          <a:p>
            <a:pPr algn="ctr"/>
            <a:r>
              <a:rPr lang="en-US" sz="3200" b="1" dirty="0"/>
              <a:t>Story  board</a:t>
            </a:r>
          </a:p>
        </p:txBody>
      </p:sp>
      <p:sp>
        <p:nvSpPr>
          <p:cNvPr id="6" name="Rectangle: Rounded Corners 5">
            <a:extLst>
              <a:ext uri="{FF2B5EF4-FFF2-40B4-BE49-F238E27FC236}">
                <a16:creationId xmlns:a16="http://schemas.microsoft.com/office/drawing/2014/main" id="{AB480DA7-A7B8-4705-B182-A30C62B38C1E}"/>
              </a:ext>
            </a:extLst>
          </p:cNvPr>
          <p:cNvSpPr/>
          <p:nvPr/>
        </p:nvSpPr>
        <p:spPr>
          <a:xfrm>
            <a:off x="499534" y="2723828"/>
            <a:ext cx="3259666" cy="465666"/>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lumMod val="75000"/>
                  </a:schemeClr>
                </a:solidFill>
              </a:rPr>
              <a:t>Enter optional title here …</a:t>
            </a:r>
          </a:p>
        </p:txBody>
      </p:sp>
      <p:sp>
        <p:nvSpPr>
          <p:cNvPr id="7" name="TextBox 6">
            <a:extLst>
              <a:ext uri="{FF2B5EF4-FFF2-40B4-BE49-F238E27FC236}">
                <a16:creationId xmlns:a16="http://schemas.microsoft.com/office/drawing/2014/main" id="{D6336A65-6830-493A-9829-208EC56A7AC2}"/>
              </a:ext>
            </a:extLst>
          </p:cNvPr>
          <p:cNvSpPr txBox="1"/>
          <p:nvPr/>
        </p:nvSpPr>
        <p:spPr>
          <a:xfrm>
            <a:off x="499534" y="2263825"/>
            <a:ext cx="1871134" cy="369332"/>
          </a:xfrm>
          <a:prstGeom prst="rect">
            <a:avLst/>
          </a:prstGeom>
          <a:noFill/>
        </p:spPr>
        <p:txBody>
          <a:bodyPr wrap="square" rtlCol="0">
            <a:spAutoFit/>
          </a:bodyPr>
          <a:lstStyle/>
          <a:p>
            <a:r>
              <a:rPr lang="en-US" b="1" dirty="0"/>
              <a:t>Title (Optional):</a:t>
            </a:r>
          </a:p>
        </p:txBody>
      </p:sp>
      <p:sp>
        <p:nvSpPr>
          <p:cNvPr id="8" name="Rectangle: Rounded Corners 7">
            <a:extLst>
              <a:ext uri="{FF2B5EF4-FFF2-40B4-BE49-F238E27FC236}">
                <a16:creationId xmlns:a16="http://schemas.microsoft.com/office/drawing/2014/main" id="{38D46DD6-C15E-411C-9279-2762BD294FB7}"/>
              </a:ext>
            </a:extLst>
          </p:cNvPr>
          <p:cNvSpPr/>
          <p:nvPr/>
        </p:nvSpPr>
        <p:spPr>
          <a:xfrm>
            <a:off x="499534" y="3918203"/>
            <a:ext cx="3259666" cy="465666"/>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lumMod val="75000"/>
                  </a:schemeClr>
                </a:solidFill>
              </a:rPr>
              <a:t>Add your story here …</a:t>
            </a:r>
          </a:p>
        </p:txBody>
      </p:sp>
      <p:sp>
        <p:nvSpPr>
          <p:cNvPr id="9" name="TextBox 8">
            <a:extLst>
              <a:ext uri="{FF2B5EF4-FFF2-40B4-BE49-F238E27FC236}">
                <a16:creationId xmlns:a16="http://schemas.microsoft.com/office/drawing/2014/main" id="{7775F0BF-804E-4DE7-B7CF-7DE1C7C9068D}"/>
              </a:ext>
            </a:extLst>
          </p:cNvPr>
          <p:cNvSpPr txBox="1"/>
          <p:nvPr/>
        </p:nvSpPr>
        <p:spPr>
          <a:xfrm>
            <a:off x="499534" y="3472671"/>
            <a:ext cx="1871134" cy="369332"/>
          </a:xfrm>
          <a:prstGeom prst="rect">
            <a:avLst/>
          </a:prstGeom>
          <a:noFill/>
        </p:spPr>
        <p:txBody>
          <a:bodyPr wrap="square" rtlCol="0">
            <a:spAutoFit/>
          </a:bodyPr>
          <a:lstStyle/>
          <a:p>
            <a:r>
              <a:rPr lang="en-US" b="1" dirty="0"/>
              <a:t>Story:</a:t>
            </a:r>
          </a:p>
        </p:txBody>
      </p:sp>
      <p:pic>
        <p:nvPicPr>
          <p:cNvPr id="11" name="Picture 10">
            <a:extLst>
              <a:ext uri="{FF2B5EF4-FFF2-40B4-BE49-F238E27FC236}">
                <a16:creationId xmlns:a16="http://schemas.microsoft.com/office/drawing/2014/main" id="{E50F1493-F59F-466D-842C-44DAAB57EB57}"/>
              </a:ext>
            </a:extLst>
          </p:cNvPr>
          <p:cNvPicPr>
            <a:picLocks noChangeAspect="1"/>
          </p:cNvPicPr>
          <p:nvPr/>
        </p:nvPicPr>
        <p:blipFill>
          <a:blip r:embed="rId2"/>
          <a:stretch>
            <a:fillRect/>
          </a:stretch>
        </p:blipFill>
        <p:spPr>
          <a:xfrm>
            <a:off x="4666657" y="490778"/>
            <a:ext cx="7298666" cy="5156489"/>
          </a:xfrm>
          <a:prstGeom prst="rect">
            <a:avLst/>
          </a:prstGeom>
          <a:ln>
            <a:solidFill>
              <a:schemeClr val="bg1">
                <a:lumMod val="50000"/>
              </a:schemeClr>
            </a:solidFill>
          </a:ln>
        </p:spPr>
      </p:pic>
      <p:pic>
        <p:nvPicPr>
          <p:cNvPr id="12" name="Picture 11">
            <a:extLst>
              <a:ext uri="{FF2B5EF4-FFF2-40B4-BE49-F238E27FC236}">
                <a16:creationId xmlns:a16="http://schemas.microsoft.com/office/drawing/2014/main" id="{3E942A76-FECC-4B96-80D4-1BA1D4548584}"/>
              </a:ext>
            </a:extLst>
          </p:cNvPr>
          <p:cNvPicPr>
            <a:picLocks noChangeAspect="1"/>
          </p:cNvPicPr>
          <p:nvPr/>
        </p:nvPicPr>
        <p:blipFill rotWithShape="1">
          <a:blip r:embed="rId2"/>
          <a:srcRect t="15778"/>
          <a:stretch/>
        </p:blipFill>
        <p:spPr>
          <a:xfrm>
            <a:off x="4666657" y="2353733"/>
            <a:ext cx="7298666" cy="4342944"/>
          </a:xfrm>
          <a:prstGeom prst="rect">
            <a:avLst/>
          </a:prstGeom>
          <a:ln>
            <a:solidFill>
              <a:schemeClr val="bg1">
                <a:lumMod val="50000"/>
              </a:schemeClr>
            </a:solidFill>
          </a:ln>
        </p:spPr>
      </p:pic>
      <p:sp>
        <p:nvSpPr>
          <p:cNvPr id="13" name="Rectangle 12">
            <a:extLst>
              <a:ext uri="{FF2B5EF4-FFF2-40B4-BE49-F238E27FC236}">
                <a16:creationId xmlns:a16="http://schemas.microsoft.com/office/drawing/2014/main" id="{38BFC3E3-76B4-4480-A293-7C62DCBCFA9A}"/>
              </a:ext>
            </a:extLst>
          </p:cNvPr>
          <p:cNvSpPr/>
          <p:nvPr/>
        </p:nvSpPr>
        <p:spPr>
          <a:xfrm>
            <a:off x="4683591" y="1312333"/>
            <a:ext cx="7262876" cy="1041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89A6F1ED-5863-47C3-BF54-8AF09D1B67F8}"/>
              </a:ext>
            </a:extLst>
          </p:cNvPr>
          <p:cNvSpPr/>
          <p:nvPr/>
        </p:nvSpPr>
        <p:spPr>
          <a:xfrm>
            <a:off x="4885267" y="1413933"/>
            <a:ext cx="6934200" cy="778934"/>
          </a:xfrm>
          <a:prstGeom prst="round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D25474B-C6FF-42D4-9F7D-5F5D8BB20577}"/>
              </a:ext>
            </a:extLst>
          </p:cNvPr>
          <p:cNvSpPr txBox="1"/>
          <p:nvPr/>
        </p:nvSpPr>
        <p:spPr>
          <a:xfrm>
            <a:off x="6951896" y="1388958"/>
            <a:ext cx="2726266" cy="307777"/>
          </a:xfrm>
          <a:prstGeom prst="rect">
            <a:avLst/>
          </a:prstGeom>
          <a:noFill/>
        </p:spPr>
        <p:txBody>
          <a:bodyPr wrap="square" rtlCol="0">
            <a:spAutoFit/>
          </a:bodyPr>
          <a:lstStyle/>
          <a:p>
            <a:pPr algn="ctr"/>
            <a:r>
              <a:rPr lang="en-US" sz="1400" b="1" dirty="0"/>
              <a:t>MY TITLE</a:t>
            </a:r>
          </a:p>
        </p:txBody>
      </p:sp>
      <p:sp>
        <p:nvSpPr>
          <p:cNvPr id="16" name="TextBox 15">
            <a:extLst>
              <a:ext uri="{FF2B5EF4-FFF2-40B4-BE49-F238E27FC236}">
                <a16:creationId xmlns:a16="http://schemas.microsoft.com/office/drawing/2014/main" id="{8B4254F2-163F-4677-A9F7-A264C2C57656}"/>
              </a:ext>
            </a:extLst>
          </p:cNvPr>
          <p:cNvSpPr txBox="1"/>
          <p:nvPr/>
        </p:nvSpPr>
        <p:spPr>
          <a:xfrm>
            <a:off x="4969934" y="1606915"/>
            <a:ext cx="6764865" cy="584775"/>
          </a:xfrm>
          <a:prstGeom prst="rect">
            <a:avLst/>
          </a:prstGeom>
          <a:noFill/>
        </p:spPr>
        <p:txBody>
          <a:bodyPr wrap="square" rtlCol="0">
            <a:spAutoFit/>
          </a:bodyPr>
          <a:lstStyle/>
          <a:p>
            <a:r>
              <a:rPr lang="en-US" sz="800" b="0" i="0" dirty="0">
                <a:solidFill>
                  <a:srgbClr val="24292E"/>
                </a:solidFill>
                <a:effectLst/>
                <a:latin typeface="-apple-system"/>
              </a:rPr>
              <a:t>Existing scientific literature shows that health and agricultural impacts attributable to air pollution are significant and should be considered in the integrated analysis of human and Earth-system interactions. The implementation of policies that affect the power sector, the composition of the vehicle fleet or the investments and deployment of different energy sources will in turn result in different levels of air pollution. Even though the various methodologies for estimating the impacts of air pollution, such as exposure-response functions, are extensively applied by the scientific community, they are normally not</a:t>
            </a:r>
            <a:endParaRPr lang="en-US" sz="800" dirty="0"/>
          </a:p>
        </p:txBody>
      </p:sp>
      <p:sp>
        <p:nvSpPr>
          <p:cNvPr id="17" name="Rectangle: Rounded Corners 16">
            <a:extLst>
              <a:ext uri="{FF2B5EF4-FFF2-40B4-BE49-F238E27FC236}">
                <a16:creationId xmlns:a16="http://schemas.microsoft.com/office/drawing/2014/main" id="{FA5F072C-E1D9-4625-A1A9-B7CB8D64B99C}"/>
              </a:ext>
            </a:extLst>
          </p:cNvPr>
          <p:cNvSpPr/>
          <p:nvPr/>
        </p:nvSpPr>
        <p:spPr>
          <a:xfrm>
            <a:off x="11692465" y="1413933"/>
            <a:ext cx="127001" cy="777757"/>
          </a:xfrm>
          <a:prstGeom prst="round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9D336D8A-AAB7-483A-B81F-BBEE7A5F03D0}"/>
              </a:ext>
            </a:extLst>
          </p:cNvPr>
          <p:cNvSpPr/>
          <p:nvPr/>
        </p:nvSpPr>
        <p:spPr>
          <a:xfrm>
            <a:off x="11692464" y="1795408"/>
            <a:ext cx="127001" cy="134992"/>
          </a:xfrm>
          <a:prstGeom prst="roundRect">
            <a:avLst/>
          </a:prstGeom>
          <a:solidFill>
            <a:schemeClr val="tx1">
              <a:lumMod val="50000"/>
              <a:lumOff val="5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BD3C1858-3DAB-476E-B501-7F155A224449}"/>
              </a:ext>
            </a:extLst>
          </p:cNvPr>
          <p:cNvSpPr/>
          <p:nvPr/>
        </p:nvSpPr>
        <p:spPr>
          <a:xfrm>
            <a:off x="4968380" y="1469453"/>
            <a:ext cx="127380" cy="7854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0771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15047</TotalTime>
  <Words>235</Words>
  <Application>Microsoft Office PowerPoint</Application>
  <PresentationFormat>Widescreen</PresentationFormat>
  <Paragraphs>56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-apple-system</vt:lpstr>
      <vt:lpstr>Arial</vt:lpstr>
      <vt:lpstr>Calibri</vt:lpstr>
      <vt:lpstr>Calibri Light</vt:lpstr>
      <vt:lpstr>Office Theme</vt:lpstr>
      <vt:lpstr>PowerPoint Presentation</vt:lpstr>
      <vt:lpstr>PowerPoint Presentation</vt:lpstr>
    </vt:vector>
  </TitlesOfParts>
  <Company>PNNL IM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 Zarrar</dc:creator>
  <cp:lastModifiedBy>Khan, Zarrar</cp:lastModifiedBy>
  <cp:revision>232</cp:revision>
  <dcterms:created xsi:type="dcterms:W3CDTF">2018-10-10T15:22:41Z</dcterms:created>
  <dcterms:modified xsi:type="dcterms:W3CDTF">2021-07-30T20:34:54Z</dcterms:modified>
</cp:coreProperties>
</file>