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286" r:id="rId31"/>
    <p:sldId id="308" r:id="rId32"/>
    <p:sldId id="307" r:id="rId33"/>
    <p:sldId id="283" r:id="rId34"/>
    <p:sldId id="284" r:id="rId35"/>
    <p:sldId id="309" r:id="rId36"/>
    <p:sldId id="291" r:id="rId37"/>
    <p:sldId id="292" r:id="rId38"/>
    <p:sldId id="293" r:id="rId39"/>
    <p:sldId id="297" r:id="rId40"/>
    <p:sldId id="301" r:id="rId41"/>
    <p:sldId id="300" r:id="rId42"/>
    <p:sldId id="298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027205" y="1735388"/>
            <a:ext cx="395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= metis::mapGCAMReg32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759823" y="1735388"/>
            <a:ext cx="271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subRegShape</a:t>
            </a:r>
            <a:r>
              <a:rPr lang="en-US" b="1" dirty="0"/>
              <a:t> not assigned</a:t>
            </a:r>
          </a:p>
          <a:p>
            <a:pPr algn="ctr"/>
            <a:r>
              <a:rPr lang="en-US" b="1" dirty="0"/>
              <a:t>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419209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02551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metis.mapsProcess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19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shapeCrop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metis.mapsProcess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576145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431226"/>
            <a:ext cx="4309881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Numeric2Cat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B6F4D65-C9E5-4E0B-BB5A-0DF8509A2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" y="1884222"/>
            <a:ext cx="4661997" cy="247923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215B5F1-79F3-42C3-B624-349FA1CA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3" y="1884222"/>
            <a:ext cx="5522072" cy="2479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409073" y="1608221"/>
            <a:ext cx="11285621" cy="3104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2930020" y="517802"/>
            <a:ext cx="2066223" cy="965296"/>
            <a:chOff x="81642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19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81642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4960310" y="517802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94477" y="1151754"/>
            <a:ext cx="136760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571674" y="621927"/>
            <a:ext cx="560578" cy="228292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881764" y="298269"/>
            <a:ext cx="2066223" cy="1184829"/>
            <a:chOff x="1792964" y="1081316"/>
            <a:chExt cx="2066223" cy="118482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792964" y="1081316"/>
              <a:ext cx="206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folder</a:t>
              </a:r>
            </a:p>
            <a:p>
              <a:pPr algn="ctr"/>
              <a:r>
                <a:rPr lang="en-US" dirty="0"/>
                <a:t>(default = outputs)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02581" y="1151754"/>
            <a:ext cx="1429207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352951" y="1442323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29A33D"/>
                </a:solidFill>
              </a:rPr>
              <a:t>(Optional)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13770</TotalTime>
  <Words>750</Words>
  <Application>Microsoft Office PowerPoint</Application>
  <PresentationFormat>Widescreen</PresentationFormat>
  <Paragraphs>327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210</cp:revision>
  <dcterms:created xsi:type="dcterms:W3CDTF">2018-10-10T15:22:41Z</dcterms:created>
  <dcterms:modified xsi:type="dcterms:W3CDTF">2020-12-31T16:52:58Z</dcterms:modified>
</cp:coreProperties>
</file>