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2" autoAdjust="0"/>
  </p:normalViewPr>
  <p:slideViewPr>
    <p:cSldViewPr snapToGrid="0">
      <p:cViewPr varScale="1">
        <p:scale>
          <a:sx n="98" d="100"/>
          <a:sy n="98" d="100"/>
        </p:scale>
        <p:origin x="7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jgcri.github.io/metis/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https://github.com/JGCRI/metis/blob/master/metisCheatsheet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s://github.com/JGCRI/meti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54), year=c(2010,2010))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986986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230601" y="3019074"/>
            <a:ext cx="2799549" cy="558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 (data)   # </a:t>
            </a:r>
            <a:r>
              <a:rPr lang="en-US" altLang="en-US" sz="800" b="1" dirty="0">
                <a:solidFill>
                  <a:schemeClr val="tx1"/>
                </a:solidFill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map("path/To/myFile.csv")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3143"/>
              </p:ext>
            </p:extLst>
          </p:nvPr>
        </p:nvGraphicFramePr>
        <p:xfrm>
          <a:off x="206139" y="1798074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510666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>
                <a:latin typeface="+mn-lt"/>
              </a:rPr>
              <a:t>               myFile.csv file     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761139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subRegion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429D2B-368F-4253-9DFD-18E949B102D7}"/>
              </a:ext>
            </a:extLst>
          </p:cNvPr>
          <p:cNvSpPr txBox="1"/>
          <p:nvPr/>
        </p:nvSpPr>
        <p:spPr>
          <a:xfrm>
            <a:off x="142289" y="3912516"/>
            <a:ext cx="3008387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>
                <a:latin typeface="+mn-lt"/>
              </a:rPr>
              <a:t>Maps saved in the working directory as follows: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349179"/>
            <a:ext cx="7425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INPUTS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6139" y="2702180"/>
            <a:ext cx="45236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9622E5-D1BC-4CEA-97AB-568863E53EBC}"/>
              </a:ext>
            </a:extLst>
          </p:cNvPr>
          <p:cNvSpPr txBox="1"/>
          <p:nvPr/>
        </p:nvSpPr>
        <p:spPr>
          <a:xfrm>
            <a:off x="206138" y="3699586"/>
            <a:ext cx="848309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OUTPUTS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India","China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cropToBoundary</a:t>
            </a:r>
            <a:r>
              <a:rPr lang="en-US" altLang="en-US" sz="800" dirty="0">
                <a:solidFill>
                  <a:srgbClr val="C00000"/>
                </a:solidFill>
              </a:rPr>
              <a:t>=T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8998719" y="672211"/>
            <a:ext cx="3041861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 , </a:t>
            </a:r>
            <a:r>
              <a:rPr lang="en-US" altLang="en-US" sz="800" dirty="0" err="1">
                <a:solidFill>
                  <a:schemeClr val="tx1"/>
                </a:solidFill>
              </a:rPr>
              <a:t>cropToBoundary</a:t>
            </a:r>
            <a:r>
              <a:rPr lang="en-US" altLang="en-US" sz="800" dirty="0">
                <a:solidFill>
                  <a:schemeClr val="tx1"/>
                </a:solidFill>
              </a:rPr>
              <a:t>=T)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50643" y="2462763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rgbClr val="29A33D"/>
                </a:solidFill>
              </a:rPr>
              <a:t>Optional Columns: </a:t>
            </a:r>
            <a:r>
              <a:rPr lang="en-US" altLang="en-US" sz="1000"/>
              <a:t>param, scenario, year, class, units</a:t>
            </a:r>
            <a:endParaRPr 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folderName</a:t>
            </a:r>
            <a:r>
              <a:rPr lang="en-US" altLang="en-US" sz="800" dirty="0">
                <a:solidFill>
                  <a:schemeClr val="tx1"/>
                </a:solidFill>
              </a:rPr>
              <a:t>="multiyear")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Customize Scales,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620241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3999666" y="4663647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308483" y="4663647"/>
            <a:ext cx="9557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Change Palettes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310765" y="4666858"/>
            <a:ext cx="11304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Extended Boundary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267762" y="4933265"/>
            <a:ext cx="30371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en-US" sz="800" dirty="0" err="1">
                <a:solidFill>
                  <a:srgbClr val="C00000"/>
                </a:solidFill>
              </a:rPr>
              <a:t>classPalette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classPaletteDiff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EF5F-BC0A-4A03-9BBB-DB59830B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3" y="5436212"/>
            <a:ext cx="2095913" cy="10893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FF741-86C0-4E33-A6E4-B76E7D5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06" y="1296059"/>
            <a:ext cx="1391739" cy="6897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1991D-2206-410C-B0DA-10D2C5B01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19" y="1293324"/>
            <a:ext cx="920282" cy="691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89189-12FF-4F0B-9AD2-5FFB4770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995" y="1290991"/>
            <a:ext cx="671737" cy="691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A2B8E-D75E-46ED-AB4C-19158EEDE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299" y="3583201"/>
            <a:ext cx="1162301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7DC49-B811-4848-9E40-949524C30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427" y="3563553"/>
            <a:ext cx="1328148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7C8E6-75E6-47DC-AD1B-6322BE2C9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252" y="3544631"/>
            <a:ext cx="2762415" cy="726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419036-2DE8-4824-96F3-39409AE71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9281" y="3544631"/>
            <a:ext cx="2526077" cy="710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7C1C53-A6FA-4BEA-8A9A-D09A8339E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343" y="5977982"/>
            <a:ext cx="1242621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AD17-3CC5-4AE2-B439-8299998C6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9011" y="5976342"/>
            <a:ext cx="579508" cy="679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76D05-94F9-4F60-93C3-424EC7626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0611" y="5985686"/>
            <a:ext cx="1251144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80314-C6D9-43C5-A4C9-68AE0AFC8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1513" y="5984606"/>
            <a:ext cx="518427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4C39-3942-4F29-A810-E26C42C76A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9698" y="5969317"/>
            <a:ext cx="1271866" cy="6855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9E05D8-BE8E-4831-8CD6-804C6391D3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9711" y="5969317"/>
            <a:ext cx="648260" cy="687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2DC5BC-946B-492B-B136-0920170FDA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5561" y="5950751"/>
            <a:ext cx="1796716" cy="726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-34836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341959" y="405791"/>
            <a:ext cx="2532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Webpage: </a:t>
            </a:r>
            <a:r>
              <a:rPr lang="en-US" sz="1000" u="sng" dirty="0">
                <a:hlinkClick r:id="rId18"/>
              </a:rPr>
              <a:t>https://jgcri.github.io/rmap</a:t>
            </a:r>
            <a:r>
              <a:rPr lang="en-US" sz="1000" dirty="0">
                <a:hlinkClick r:id="rId18"/>
              </a:rPr>
              <a:t>/</a:t>
            </a:r>
            <a:endParaRPr lang="en-US" sz="1000" dirty="0"/>
          </a:p>
          <a:p>
            <a:pPr algn="ctr"/>
            <a:r>
              <a:rPr lang="en-US" sz="1000" dirty="0" err="1"/>
              <a:t>Github</a:t>
            </a:r>
            <a:r>
              <a:rPr lang="en-US" sz="1000" dirty="0"/>
              <a:t>: </a:t>
            </a:r>
            <a:r>
              <a:rPr lang="en-US" sz="1000" dirty="0">
                <a:hlinkClick r:id="rId19"/>
              </a:rPr>
              <a:t>https://github.com/JGCRI/rmap</a:t>
            </a:r>
            <a:endParaRPr lang="en-US" sz="1000" dirty="0"/>
          </a:p>
          <a:p>
            <a:pPr algn="ctr"/>
            <a:r>
              <a:rPr lang="en-US" sz="1000" dirty="0">
                <a:hlinkClick r:id="rId20"/>
              </a:rPr>
              <a:t>Cheat sheet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1FE01-49C6-4A57-BB88-C3A3B9D8C257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370" t="4848" r="13191" b="12677"/>
          <a:stretch/>
        </p:blipFill>
        <p:spPr>
          <a:xfrm>
            <a:off x="530102" y="4260526"/>
            <a:ext cx="2095913" cy="989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14339</TotalTime>
  <Words>557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219</cp:revision>
  <dcterms:created xsi:type="dcterms:W3CDTF">2020-05-08T01:07:25Z</dcterms:created>
  <dcterms:modified xsi:type="dcterms:W3CDTF">2020-12-31T16:52:33Z</dcterms:modified>
</cp:coreProperties>
</file>