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D5"/>
    <a:srgbClr val="CDF7FF"/>
    <a:srgbClr val="E9F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7" autoAdjust="0"/>
    <p:restoredTop sz="94660"/>
  </p:normalViewPr>
  <p:slideViewPr>
    <p:cSldViewPr snapToGrid="0">
      <p:cViewPr varScale="1">
        <p:scale>
          <a:sx n="47" d="100"/>
          <a:sy n="47" d="100"/>
        </p:scale>
        <p:origin x="55" y="8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607FB-4AF3-41D9-93C1-AF2B6530297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64A05-9D98-47C5-97FE-2EB41053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1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7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7388-0790-496E-9A12-37055489AF4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470B-03DD-4F97-9D20-226462ADC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37020-DE58-4A32-AC69-428B3D0208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76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15061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PNNL IM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235</cp:revision>
  <dcterms:created xsi:type="dcterms:W3CDTF">2018-10-10T15:22:41Z</dcterms:created>
  <dcterms:modified xsi:type="dcterms:W3CDTF">2021-09-30T15:02:18Z</dcterms:modified>
</cp:coreProperties>
</file>