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673"/>
    <a:srgbClr val="EC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JGCRI/pytemplate/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cov.i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project, r icon - Free download on Iconfinder">
            <a:extLst>
              <a:ext uri="{FF2B5EF4-FFF2-40B4-BE49-F238E27FC236}">
                <a16:creationId xmlns:a16="http://schemas.microsoft.com/office/drawing/2014/main" id="{217FCB4E-1F96-BE5B-4A01-432BCC1D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47" y="234568"/>
            <a:ext cx="2664921" cy="26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0543E-8CC8-BDD3-0294-59FD9BDF8FCF}"/>
              </a:ext>
            </a:extLst>
          </p:cNvPr>
          <p:cNvSpPr txBox="1"/>
          <p:nvPr/>
        </p:nvSpPr>
        <p:spPr>
          <a:xfrm>
            <a:off x="3527636" y="42660"/>
            <a:ext cx="512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rtemplate</a:t>
            </a:r>
            <a:r>
              <a:rPr lang="en-US" sz="2400" b="1" dirty="0"/>
              <a:t> – Build your own R package!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9C835C-B1DB-4272-8652-A8EA36C651E8}"/>
              </a:ext>
            </a:extLst>
          </p:cNvPr>
          <p:cNvSpPr/>
          <p:nvPr/>
        </p:nvSpPr>
        <p:spPr>
          <a:xfrm>
            <a:off x="533400" y="1119188"/>
            <a:ext cx="3228975" cy="1038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199540-7127-5928-8AC6-FC55790C3C16}"/>
              </a:ext>
            </a:extLst>
          </p:cNvPr>
          <p:cNvSpPr>
            <a:spLocks noChangeAspect="1"/>
          </p:cNvSpPr>
          <p:nvPr/>
        </p:nvSpPr>
        <p:spPr>
          <a:xfrm>
            <a:off x="300810" y="949324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4FDA-0FF6-92EB-3167-D14586C6E1A2}"/>
              </a:ext>
            </a:extLst>
          </p:cNvPr>
          <p:cNvSpPr txBox="1"/>
          <p:nvPr/>
        </p:nvSpPr>
        <p:spPr>
          <a:xfrm>
            <a:off x="1595847" y="122501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Clone 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7B3577-3A67-E6CB-5ECB-8F6CCD7D0DB1}"/>
              </a:ext>
            </a:extLst>
          </p:cNvPr>
          <p:cNvSpPr/>
          <p:nvPr/>
        </p:nvSpPr>
        <p:spPr>
          <a:xfrm>
            <a:off x="4417332" y="1442352"/>
            <a:ext cx="3228975" cy="1038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9EA4-3546-7C8B-DDD4-07CFBAD2602F}"/>
              </a:ext>
            </a:extLst>
          </p:cNvPr>
          <p:cNvSpPr>
            <a:spLocks noChangeAspect="1"/>
          </p:cNvSpPr>
          <p:nvPr/>
        </p:nvSpPr>
        <p:spPr>
          <a:xfrm>
            <a:off x="4184742" y="127248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CAB8D-7653-3309-3AEE-0550A8B732D3}"/>
              </a:ext>
            </a:extLst>
          </p:cNvPr>
          <p:cNvSpPr txBox="1"/>
          <p:nvPr/>
        </p:nvSpPr>
        <p:spPr>
          <a:xfrm>
            <a:off x="5127565" y="163829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BE7CF5-E709-7B19-8FE0-5B5370C774AD}"/>
              </a:ext>
            </a:extLst>
          </p:cNvPr>
          <p:cNvSpPr/>
          <p:nvPr/>
        </p:nvSpPr>
        <p:spPr>
          <a:xfrm>
            <a:off x="2374840" y="2772273"/>
            <a:ext cx="3228975" cy="1038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F7CC1F-2FC0-D70B-96F4-EE353BB9C1C9}"/>
              </a:ext>
            </a:extLst>
          </p:cNvPr>
          <p:cNvSpPr>
            <a:spLocks noChangeAspect="1"/>
          </p:cNvSpPr>
          <p:nvPr/>
        </p:nvSpPr>
        <p:spPr>
          <a:xfrm>
            <a:off x="2142250" y="2602409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EA312-B200-E4BC-3F90-1D197FB9830C}"/>
              </a:ext>
            </a:extLst>
          </p:cNvPr>
          <p:cNvSpPr txBox="1"/>
          <p:nvPr/>
        </p:nvSpPr>
        <p:spPr>
          <a:xfrm>
            <a:off x="2961645" y="2968219"/>
            <a:ext cx="205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B41E51-F89B-F273-DCE0-C1ABA79D637F}"/>
              </a:ext>
            </a:extLst>
          </p:cNvPr>
          <p:cNvSpPr/>
          <p:nvPr/>
        </p:nvSpPr>
        <p:spPr>
          <a:xfrm>
            <a:off x="6328590" y="3095437"/>
            <a:ext cx="32289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3C68F0-EC49-D9B7-83E5-D672D60898DE}"/>
              </a:ext>
            </a:extLst>
          </p:cNvPr>
          <p:cNvSpPr>
            <a:spLocks noChangeAspect="1"/>
          </p:cNvSpPr>
          <p:nvPr/>
        </p:nvSpPr>
        <p:spPr>
          <a:xfrm>
            <a:off x="6096000" y="2925573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48AE2-9B8F-C77D-C55F-2E00CB94C3C0}"/>
              </a:ext>
            </a:extLst>
          </p:cNvPr>
          <p:cNvSpPr txBox="1"/>
          <p:nvPr/>
        </p:nvSpPr>
        <p:spPr>
          <a:xfrm>
            <a:off x="7452398" y="3291383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Tests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EB4011-A2D4-A71F-0329-6B8E132AEF8A}"/>
              </a:ext>
            </a:extLst>
          </p:cNvPr>
          <p:cNvSpPr/>
          <p:nvPr/>
        </p:nvSpPr>
        <p:spPr>
          <a:xfrm>
            <a:off x="4227452" y="4595222"/>
            <a:ext cx="3228975" cy="10382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B37C1-AA74-F362-1598-3E37E4E7BD4C}"/>
              </a:ext>
            </a:extLst>
          </p:cNvPr>
          <p:cNvSpPr>
            <a:spLocks noChangeAspect="1"/>
          </p:cNvSpPr>
          <p:nvPr/>
        </p:nvSpPr>
        <p:spPr>
          <a:xfrm>
            <a:off x="3994862" y="442535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F0A8B-1BF0-8574-EC76-98D5B23FF0C3}"/>
              </a:ext>
            </a:extLst>
          </p:cNvPr>
          <p:cNvSpPr txBox="1"/>
          <p:nvPr/>
        </p:nvSpPr>
        <p:spPr>
          <a:xfrm>
            <a:off x="4863949" y="4791168"/>
            <a:ext cx="195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Documentation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DA9442-E322-4DBD-CEB3-088FA08090DD}"/>
              </a:ext>
            </a:extLst>
          </p:cNvPr>
          <p:cNvSpPr/>
          <p:nvPr/>
        </p:nvSpPr>
        <p:spPr>
          <a:xfrm>
            <a:off x="8181202" y="4918386"/>
            <a:ext cx="3228975" cy="1038225"/>
          </a:xfrm>
          <a:prstGeom prst="roundRect">
            <a:avLst/>
          </a:prstGeom>
          <a:solidFill>
            <a:srgbClr val="ECE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420F3C-0CDE-4860-146B-076DE5184749}"/>
              </a:ext>
            </a:extLst>
          </p:cNvPr>
          <p:cNvSpPr>
            <a:spLocks noChangeAspect="1"/>
          </p:cNvSpPr>
          <p:nvPr/>
        </p:nvSpPr>
        <p:spPr>
          <a:xfrm>
            <a:off x="7948612" y="4748522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E8FB5-4910-D170-5413-B06A335E0F3B}"/>
              </a:ext>
            </a:extLst>
          </p:cNvPr>
          <p:cNvSpPr txBox="1"/>
          <p:nvPr/>
        </p:nvSpPr>
        <p:spPr>
          <a:xfrm>
            <a:off x="8886627" y="5114332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Activate</a:t>
            </a:r>
          </a:p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Github</a:t>
            </a:r>
            <a:r>
              <a:rPr lang="en-US" b="1" dirty="0">
                <a:latin typeface="Comic Sans MS" panose="030F0702030302020204" pitchFamily="66" charset="0"/>
              </a:rPr>
              <a:t>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7DDC-368A-E20B-44A0-6D98A765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49" y="1543766"/>
            <a:ext cx="1992202" cy="4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F6CB81-E2C6-B5AB-D0DB-CC08EE19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16" y="1566323"/>
            <a:ext cx="1106683" cy="4896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3071422" y="42660"/>
            <a:ext cx="604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rtemplate</a:t>
            </a:r>
            <a:r>
              <a:rPr lang="en-US" sz="2400" b="1" dirty="0"/>
              <a:t> – Key Package Folders &amp; Structure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B020241-C00E-5659-1404-1D5277D05F5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70271" y="3086465"/>
            <a:ext cx="3664315" cy="2769502"/>
          </a:xfrm>
          <a:prstGeom prst="bentConnector3">
            <a:avLst>
              <a:gd name="adj1" fmla="val 253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11C3A-FAE2-BBE6-66F2-723936A0B3FD}"/>
              </a:ext>
            </a:extLst>
          </p:cNvPr>
          <p:cNvSpPr txBox="1"/>
          <p:nvPr/>
        </p:nvSpPr>
        <p:spPr>
          <a:xfrm>
            <a:off x="6260876" y="85592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Actions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F4F21-0670-AB98-008F-20E166CF07B1}"/>
              </a:ext>
            </a:extLst>
          </p:cNvPr>
          <p:cNvSpPr txBox="1"/>
          <p:nvPr/>
        </p:nvSpPr>
        <p:spPr>
          <a:xfrm>
            <a:off x="7027304" y="510607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Documentation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24D064-C42A-FF7E-856C-D87A322560B3}"/>
              </a:ext>
            </a:extLst>
          </p:cNvPr>
          <p:cNvSpPr txBox="1"/>
          <p:nvPr/>
        </p:nvSpPr>
        <p:spPr>
          <a:xfrm>
            <a:off x="7189708" y="23373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BAD63-1988-12EB-5172-A21379BE1FE9}"/>
              </a:ext>
            </a:extLst>
          </p:cNvPr>
          <p:cNvSpPr txBox="1"/>
          <p:nvPr/>
        </p:nvSpPr>
        <p:spPr>
          <a:xfrm>
            <a:off x="6287837" y="3841643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A2A9DF-BBF1-085A-310C-B5C5C1B562FB}"/>
              </a:ext>
            </a:extLst>
          </p:cNvPr>
          <p:cNvSpPr txBox="1"/>
          <p:nvPr/>
        </p:nvSpPr>
        <p:spPr>
          <a:xfrm>
            <a:off x="2897719" y="118016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 Folder</a:t>
            </a:r>
          </a:p>
        </p:txBody>
      </p:sp>
      <p:pic>
        <p:nvPicPr>
          <p:cNvPr id="2050" name="Picture 2" descr="Cluster Data icon PNG and SVG Vector Free Download">
            <a:extLst>
              <a:ext uri="{FF2B5EF4-FFF2-40B4-BE49-F238E27FC236}">
                <a16:creationId xmlns:a16="http://schemas.microsoft.com/office/drawing/2014/main" id="{F33A426C-DCC4-544E-F05C-9485284E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747" y="198415"/>
            <a:ext cx="1865242" cy="18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79032E-7329-7626-CD09-BAB04319E71A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1259483" y="2285100"/>
            <a:ext cx="2661928" cy="796538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BB3F24D6-F1AD-7F51-6AFD-B2A0A1CE0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508" y="763525"/>
            <a:ext cx="524086" cy="524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8FB17-B71D-C562-1A46-DE3C355B5D10}"/>
              </a:ext>
            </a:extLst>
          </p:cNvPr>
          <p:cNvSpPr txBox="1"/>
          <p:nvPr/>
        </p:nvSpPr>
        <p:spPr>
          <a:xfrm>
            <a:off x="1845594" y="848474"/>
            <a:ext cx="120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rtemplate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66E5A2-D827-8CB6-BB2D-3E6AF9019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669" y="1549501"/>
            <a:ext cx="98107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B92447-B11F-2625-9B32-2A5A9361131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43605" y="1687614"/>
            <a:ext cx="9670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AE315E-D16A-6584-DF2F-2551C0FA9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658" y="1253608"/>
            <a:ext cx="1127292" cy="881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2D911E-4EFC-5594-7BDD-88898AC87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586" y="5532117"/>
            <a:ext cx="1114425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AD0F1D-B535-4119-CFCC-F64E8FA4D3F9}"/>
              </a:ext>
            </a:extLst>
          </p:cNvPr>
          <p:cNvCxnSpPr>
            <a:cxnSpLocks/>
            <a:endCxn id="2058" idx="1"/>
          </p:cNvCxnSpPr>
          <p:nvPr/>
        </p:nvCxnSpPr>
        <p:spPr>
          <a:xfrm>
            <a:off x="3442997" y="1918833"/>
            <a:ext cx="3348664" cy="1091467"/>
          </a:xfrm>
          <a:prstGeom prst="bentConnector3">
            <a:avLst>
              <a:gd name="adj1" fmla="val 50975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EEE1C1-1557-C939-80B9-713F666008DC}"/>
              </a:ext>
            </a:extLst>
          </p:cNvPr>
          <p:cNvCxnSpPr>
            <a:cxnSpLocks/>
            <a:endCxn id="2048" idx="1"/>
          </p:cNvCxnSpPr>
          <p:nvPr/>
        </p:nvCxnSpPr>
        <p:spPr>
          <a:xfrm>
            <a:off x="3542057" y="2855399"/>
            <a:ext cx="2649360" cy="1666654"/>
          </a:xfrm>
          <a:prstGeom prst="bent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A2A1D684-947B-D3CB-AA6B-39E5EDEF8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417" y="4217253"/>
            <a:ext cx="8953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D6648E55-E4C3-560E-058F-E7C92EC996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466" y="4217253"/>
            <a:ext cx="1238250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E5A3531C-1D13-8369-E306-8E8DFA19812D}"/>
              </a:ext>
            </a:extLst>
          </p:cNvPr>
          <p:cNvCxnSpPr>
            <a:cxnSpLocks/>
          </p:cNvCxnSpPr>
          <p:nvPr/>
        </p:nvCxnSpPr>
        <p:spPr>
          <a:xfrm>
            <a:off x="6968415" y="4348601"/>
            <a:ext cx="580051" cy="20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E9BDEACD-52BA-EC9D-9BB9-E78EF3F187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1661" y="2700737"/>
            <a:ext cx="165735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A93EC36E-5082-074F-7160-CB7F46E8F9B4}"/>
              </a:ext>
            </a:extLst>
          </p:cNvPr>
          <p:cNvCxnSpPr>
            <a:cxnSpLocks/>
          </p:cNvCxnSpPr>
          <p:nvPr/>
        </p:nvCxnSpPr>
        <p:spPr>
          <a:xfrm>
            <a:off x="5502428" y="1695042"/>
            <a:ext cx="9670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4C8C3A-3AA5-AC37-7498-4328AE30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13" y="2425147"/>
            <a:ext cx="5092027" cy="2294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9F075-8D53-F8C3-65EB-30A34771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2" y="1895622"/>
            <a:ext cx="5076031" cy="236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F5730C-70EB-08AB-2D3E-1255531F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87" y="3886779"/>
            <a:ext cx="5055998" cy="2673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2816020" y="10558"/>
            <a:ext cx="674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rtemplate</a:t>
            </a:r>
            <a:r>
              <a:rPr lang="en-US" sz="2400" b="1" dirty="0"/>
              <a:t> – Activate your documentation Webpage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FE65BB-F999-4E36-5F48-8DCA86FBE31A}"/>
              </a:ext>
            </a:extLst>
          </p:cNvPr>
          <p:cNvSpPr/>
          <p:nvPr/>
        </p:nvSpPr>
        <p:spPr>
          <a:xfrm>
            <a:off x="495350" y="1066155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314CA-3728-8B5B-BDE9-BF463A6D2D3D}"/>
              </a:ext>
            </a:extLst>
          </p:cNvPr>
          <p:cNvCxnSpPr>
            <a:cxnSpLocks/>
          </p:cNvCxnSpPr>
          <p:nvPr/>
        </p:nvCxnSpPr>
        <p:spPr>
          <a:xfrm flipH="1">
            <a:off x="3650650" y="1820337"/>
            <a:ext cx="125312" cy="4629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843E75-A4E1-4548-8E82-C3FCAF2F8158}"/>
              </a:ext>
            </a:extLst>
          </p:cNvPr>
          <p:cNvSpPr txBox="1"/>
          <p:nvPr/>
        </p:nvSpPr>
        <p:spPr>
          <a:xfrm>
            <a:off x="3138521" y="1544734"/>
            <a:ext cx="116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A3856-07CC-8156-3B6B-24532C2143F7}"/>
              </a:ext>
            </a:extLst>
          </p:cNvPr>
          <p:cNvSpPr txBox="1"/>
          <p:nvPr/>
        </p:nvSpPr>
        <p:spPr>
          <a:xfrm>
            <a:off x="1029974" y="1140866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https://github.com/JGCRI/rtemplate/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21C61B-A44C-BC80-C38F-F0E2587A44EF}"/>
              </a:ext>
            </a:extLst>
          </p:cNvPr>
          <p:cNvSpPr>
            <a:spLocks noChangeAspect="1"/>
          </p:cNvSpPr>
          <p:nvPr/>
        </p:nvSpPr>
        <p:spPr>
          <a:xfrm>
            <a:off x="2905595" y="1546017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1E170-4794-A2D9-0B38-162E522E56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377309" y="3736910"/>
            <a:ext cx="732385" cy="13086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161E-6811-2AD8-A63D-48E0F0EB05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065555" y="4184780"/>
            <a:ext cx="236714" cy="1465943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DF4F7-E25B-A09F-7D6D-88171BE490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869721" y="4110135"/>
            <a:ext cx="292179" cy="160699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0C49C-52C4-BA14-9F1B-3C6DA581CBA9}"/>
              </a:ext>
            </a:extLst>
          </p:cNvPr>
          <p:cNvSpPr txBox="1"/>
          <p:nvPr/>
        </p:nvSpPr>
        <p:spPr>
          <a:xfrm>
            <a:off x="802472" y="504554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Deploy from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branch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86BA6-C913-DD80-32A2-637E55015AD1}"/>
              </a:ext>
            </a:extLst>
          </p:cNvPr>
          <p:cNvSpPr>
            <a:spLocks noChangeAspect="1"/>
          </p:cNvSpPr>
          <p:nvPr/>
        </p:nvSpPr>
        <p:spPr>
          <a:xfrm>
            <a:off x="528152" y="516999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3CE8E-F243-2DD3-84DD-5EFE2016F2E0}"/>
              </a:ext>
            </a:extLst>
          </p:cNvPr>
          <p:cNvSpPr txBox="1"/>
          <p:nvPr/>
        </p:nvSpPr>
        <p:spPr>
          <a:xfrm>
            <a:off x="1640759" y="5650723"/>
            <a:ext cx="84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gh</a:t>
            </a:r>
            <a:r>
              <a:rPr lang="en-US" sz="1400" b="1" dirty="0">
                <a:solidFill>
                  <a:srgbClr val="C00000"/>
                </a:solidFill>
              </a:rPr>
              <a:t>-pages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A2B85-ECC5-9900-860B-F5BD96A2E95E}"/>
              </a:ext>
            </a:extLst>
          </p:cNvPr>
          <p:cNvSpPr>
            <a:spLocks noChangeAspect="1"/>
          </p:cNvSpPr>
          <p:nvPr/>
        </p:nvSpPr>
        <p:spPr>
          <a:xfrm>
            <a:off x="1366439" y="5667452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EF34D-C7BF-C513-0A60-E4E4A03D18C6}"/>
              </a:ext>
            </a:extLst>
          </p:cNvPr>
          <p:cNvSpPr txBox="1"/>
          <p:nvPr/>
        </p:nvSpPr>
        <p:spPr>
          <a:xfrm>
            <a:off x="2816581" y="5717134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/(root)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FF98-6668-2B2C-2865-42C9F952A438}"/>
              </a:ext>
            </a:extLst>
          </p:cNvPr>
          <p:cNvSpPr>
            <a:spLocks noChangeAspect="1"/>
          </p:cNvSpPr>
          <p:nvPr/>
        </p:nvSpPr>
        <p:spPr>
          <a:xfrm>
            <a:off x="2542261" y="573386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A5B06-372C-8513-DB8F-53B8DA46AA79}"/>
              </a:ext>
            </a:extLst>
          </p:cNvPr>
          <p:cNvSpPr/>
          <p:nvPr/>
        </p:nvSpPr>
        <p:spPr>
          <a:xfrm>
            <a:off x="6212078" y="1539406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D4B6E-5C6D-DDCF-ADE5-04BBEC6BE39B}"/>
              </a:ext>
            </a:extLst>
          </p:cNvPr>
          <p:cNvCxnSpPr>
            <a:cxnSpLocks/>
          </p:cNvCxnSpPr>
          <p:nvPr/>
        </p:nvCxnSpPr>
        <p:spPr>
          <a:xfrm>
            <a:off x="9759820" y="2283286"/>
            <a:ext cx="1226976" cy="9415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DD83A6-B7A1-F104-61B8-F763CFD79E91}"/>
              </a:ext>
            </a:extLst>
          </p:cNvPr>
          <p:cNvSpPr txBox="1"/>
          <p:nvPr/>
        </p:nvSpPr>
        <p:spPr>
          <a:xfrm>
            <a:off x="8852717" y="1975509"/>
            <a:ext cx="136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            icon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CF440-D0DE-706F-BAB0-55C3C3DACAB2}"/>
              </a:ext>
            </a:extLst>
          </p:cNvPr>
          <p:cNvSpPr txBox="1"/>
          <p:nvPr/>
        </p:nvSpPr>
        <p:spPr>
          <a:xfrm>
            <a:off x="6746702" y="1614117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https://github.com/JGCRI/rtemplate/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EDBE8-E052-8207-3EE6-98D9998B3C82}"/>
              </a:ext>
            </a:extLst>
          </p:cNvPr>
          <p:cNvSpPr>
            <a:spLocks noChangeAspect="1"/>
          </p:cNvSpPr>
          <p:nvPr/>
        </p:nvSpPr>
        <p:spPr>
          <a:xfrm>
            <a:off x="8632356" y="19804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DFE705BF-61B8-C38A-8D3D-F3516C2BC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7244" y="1865666"/>
            <a:ext cx="530489" cy="53048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BEA198E-5502-6391-BB85-77573395080A}"/>
              </a:ext>
            </a:extLst>
          </p:cNvPr>
          <p:cNvSpPr/>
          <p:nvPr/>
        </p:nvSpPr>
        <p:spPr>
          <a:xfrm>
            <a:off x="8927064" y="49377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E811F-2789-69F7-EB40-214D764606C7}"/>
              </a:ext>
            </a:extLst>
          </p:cNvPr>
          <p:cNvCxnSpPr>
            <a:cxnSpLocks/>
          </p:cNvCxnSpPr>
          <p:nvPr/>
        </p:nvCxnSpPr>
        <p:spPr>
          <a:xfrm flipH="1" flipV="1">
            <a:off x="7357188" y="4748349"/>
            <a:ext cx="1607976" cy="9023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C4B169-5AA8-EC3E-1CF0-AF0863570D72}"/>
              </a:ext>
            </a:extLst>
          </p:cNvPr>
          <p:cNvSpPr txBox="1"/>
          <p:nvPr/>
        </p:nvSpPr>
        <p:spPr>
          <a:xfrm>
            <a:off x="9262909" y="5580606"/>
            <a:ext cx="187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Add model description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370FDB-4097-B1D3-E281-DC4E08C83F52}"/>
              </a:ext>
            </a:extLst>
          </p:cNvPr>
          <p:cNvSpPr>
            <a:spLocks noChangeAspect="1"/>
          </p:cNvSpPr>
          <p:nvPr/>
        </p:nvSpPr>
        <p:spPr>
          <a:xfrm>
            <a:off x="9029983" y="558188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47C59D-391F-B45A-8DCA-CFDC2DA0E77B}"/>
              </a:ext>
            </a:extLst>
          </p:cNvPr>
          <p:cNvCxnSpPr>
            <a:cxnSpLocks/>
          </p:cNvCxnSpPr>
          <p:nvPr/>
        </p:nvCxnSpPr>
        <p:spPr>
          <a:xfrm flipH="1" flipV="1">
            <a:off x="6050902" y="5222610"/>
            <a:ext cx="2914262" cy="112716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6AC32-2689-53E0-F588-FE3C7F3E109C}"/>
              </a:ext>
            </a:extLst>
          </p:cNvPr>
          <p:cNvSpPr txBox="1"/>
          <p:nvPr/>
        </p:nvSpPr>
        <p:spPr>
          <a:xfrm>
            <a:off x="9330052" y="6208437"/>
            <a:ext cx="21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Use your GitHub Pages website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C64E5A-542B-346B-F38C-86A3CCD6F957}"/>
              </a:ext>
            </a:extLst>
          </p:cNvPr>
          <p:cNvSpPr>
            <a:spLocks noChangeAspect="1"/>
          </p:cNvSpPr>
          <p:nvPr/>
        </p:nvSpPr>
        <p:spPr>
          <a:xfrm>
            <a:off x="9071377" y="628475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81B307-92D1-B04E-1586-8B0D5CF255D4}"/>
              </a:ext>
            </a:extLst>
          </p:cNvPr>
          <p:cNvCxnSpPr>
            <a:cxnSpLocks/>
          </p:cNvCxnSpPr>
          <p:nvPr/>
        </p:nvCxnSpPr>
        <p:spPr>
          <a:xfrm flipV="1">
            <a:off x="387578" y="4236455"/>
            <a:ext cx="477282" cy="2212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88374C-22D8-A947-EE29-8A772FF38573}"/>
              </a:ext>
            </a:extLst>
          </p:cNvPr>
          <p:cNvSpPr txBox="1"/>
          <p:nvPr/>
        </p:nvSpPr>
        <p:spPr>
          <a:xfrm>
            <a:off x="369691" y="4521653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Pages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B41AA-D8E7-834D-BEB5-C16041D688E1}"/>
              </a:ext>
            </a:extLst>
          </p:cNvPr>
          <p:cNvSpPr>
            <a:spLocks noChangeAspect="1"/>
          </p:cNvSpPr>
          <p:nvPr/>
        </p:nvSpPr>
        <p:spPr>
          <a:xfrm>
            <a:off x="165321" y="45499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3076" name="Picture 4" descr="Vector Webpage Icon 440918 Vector Art at Vecteezy">
            <a:extLst>
              <a:ext uri="{FF2B5EF4-FFF2-40B4-BE49-F238E27FC236}">
                <a16:creationId xmlns:a16="http://schemas.microsoft.com/office/drawing/2014/main" id="{3801104C-3647-EBD8-0F3D-117110CC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22917" r="17287" b="23539"/>
          <a:stretch/>
        </p:blipFill>
        <p:spPr bwMode="auto">
          <a:xfrm>
            <a:off x="10098350" y="129832"/>
            <a:ext cx="1701472" cy="13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F256C3-B1F5-8358-995E-B61508EB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73" y="3788229"/>
            <a:ext cx="4264792" cy="2412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6AAC87-83C8-A12D-FE0C-F4D68998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18" y="1694972"/>
            <a:ext cx="5433736" cy="1681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3DBBE-17C9-FE00-0076-1F36C5177151}"/>
              </a:ext>
            </a:extLst>
          </p:cNvPr>
          <p:cNvSpPr txBox="1"/>
          <p:nvPr/>
        </p:nvSpPr>
        <p:spPr>
          <a:xfrm>
            <a:off x="3125834" y="12893"/>
            <a:ext cx="580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rtemplate</a:t>
            </a:r>
            <a:r>
              <a:rPr lang="en-US" sz="2400" b="1" dirty="0"/>
              <a:t> – Connect </a:t>
            </a:r>
            <a:r>
              <a:rPr lang="en-US" sz="2400" b="1" dirty="0" err="1"/>
              <a:t>Codecov</a:t>
            </a:r>
            <a:r>
              <a:rPr lang="en-US" sz="2400" b="1" dirty="0"/>
              <a:t> to your repo</a:t>
            </a:r>
          </a:p>
        </p:txBody>
      </p:sp>
      <p:pic>
        <p:nvPicPr>
          <p:cNvPr id="4098" name="Picture 2" descr="Codecov · GitHub">
            <a:extLst>
              <a:ext uri="{FF2B5EF4-FFF2-40B4-BE49-F238E27FC236}">
                <a16:creationId xmlns:a16="http://schemas.microsoft.com/office/drawing/2014/main" id="{FD19F633-346C-1769-E339-325B1A22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059" y="188394"/>
            <a:ext cx="1407141" cy="14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500FC-A8FD-3241-C6D2-A4EB07904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7" t="12778" r="19492" b="29028"/>
          <a:stretch/>
        </p:blipFill>
        <p:spPr>
          <a:xfrm>
            <a:off x="723421" y="1309675"/>
            <a:ext cx="4107894" cy="2181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6ACC09A-564E-AFFD-56CF-0F715EEBB961}"/>
              </a:ext>
            </a:extLst>
          </p:cNvPr>
          <p:cNvSpPr/>
          <p:nvPr/>
        </p:nvSpPr>
        <p:spPr>
          <a:xfrm>
            <a:off x="367123" y="733132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B56DF-8F1C-8230-91AC-1667F01E5EEF}"/>
              </a:ext>
            </a:extLst>
          </p:cNvPr>
          <p:cNvCxnSpPr>
            <a:cxnSpLocks/>
          </p:cNvCxnSpPr>
          <p:nvPr/>
        </p:nvCxnSpPr>
        <p:spPr>
          <a:xfrm>
            <a:off x="3610947" y="1070632"/>
            <a:ext cx="349898" cy="5995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F4C9F0-B083-48B9-0A59-395DB2430A3B}"/>
              </a:ext>
            </a:extLst>
          </p:cNvPr>
          <p:cNvSpPr txBox="1"/>
          <p:nvPr/>
        </p:nvSpPr>
        <p:spPr>
          <a:xfrm>
            <a:off x="901747" y="807843"/>
            <a:ext cx="409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</a:t>
            </a:r>
            <a:r>
              <a:rPr lang="en-US" sz="1400" b="1" dirty="0">
                <a:solidFill>
                  <a:srgbClr val="C00000"/>
                </a:solidFill>
                <a:hlinkClick r:id="rId6"/>
              </a:rPr>
              <a:t>codecov.io</a:t>
            </a:r>
            <a:r>
              <a:rPr lang="en-US" sz="1400" b="1" dirty="0">
                <a:solidFill>
                  <a:srgbClr val="C00000"/>
                </a:solidFill>
              </a:rPr>
              <a:t> and login with your GitHub account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BCFCF0-6478-338A-1A67-225563EE731E}"/>
              </a:ext>
            </a:extLst>
          </p:cNvPr>
          <p:cNvSpPr/>
          <p:nvPr/>
        </p:nvSpPr>
        <p:spPr>
          <a:xfrm>
            <a:off x="5603670" y="9738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E015E-3AD5-EB36-9827-F5743FB70DE1}"/>
              </a:ext>
            </a:extLst>
          </p:cNvPr>
          <p:cNvCxnSpPr>
            <a:cxnSpLocks/>
          </p:cNvCxnSpPr>
          <p:nvPr/>
        </p:nvCxnSpPr>
        <p:spPr>
          <a:xfrm flipH="1">
            <a:off x="6784526" y="1359307"/>
            <a:ext cx="621090" cy="1136632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C8CACF-EBBC-7BEA-A361-006A2983FFFF}"/>
              </a:ext>
            </a:extLst>
          </p:cNvPr>
          <p:cNvSpPr txBox="1"/>
          <p:nvPr/>
        </p:nvSpPr>
        <p:spPr>
          <a:xfrm>
            <a:off x="6096000" y="1051530"/>
            <a:ext cx="35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Search for your repository and then click on 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BFB7D-C583-9562-737B-A4B322D06043}"/>
              </a:ext>
            </a:extLst>
          </p:cNvPr>
          <p:cNvCxnSpPr>
            <a:cxnSpLocks/>
          </p:cNvCxnSpPr>
          <p:nvPr/>
        </p:nvCxnSpPr>
        <p:spPr>
          <a:xfrm flipH="1">
            <a:off x="6474140" y="1359307"/>
            <a:ext cx="2725844" cy="186683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986B623-EF39-BFD2-84CD-297DEDAF5895}"/>
              </a:ext>
            </a:extLst>
          </p:cNvPr>
          <p:cNvSpPr/>
          <p:nvPr/>
        </p:nvSpPr>
        <p:spPr>
          <a:xfrm>
            <a:off x="357870" y="3987308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1DBBE-31AD-42E2-83F8-8E19C0C97DB5}"/>
              </a:ext>
            </a:extLst>
          </p:cNvPr>
          <p:cNvSpPr txBox="1"/>
          <p:nvPr/>
        </p:nvSpPr>
        <p:spPr>
          <a:xfrm>
            <a:off x="258147" y="4520893"/>
            <a:ext cx="118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Explore your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Test coverage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F71CBE-8383-7482-8F2A-19471A9202D6}"/>
              </a:ext>
            </a:extLst>
          </p:cNvPr>
          <p:cNvSpPr/>
          <p:nvPr/>
        </p:nvSpPr>
        <p:spPr>
          <a:xfrm>
            <a:off x="5943948" y="3645449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020FC-923D-55E1-2703-DD543858C37B}"/>
              </a:ext>
            </a:extLst>
          </p:cNvPr>
          <p:cNvSpPr txBox="1"/>
          <p:nvPr/>
        </p:nvSpPr>
        <p:spPr>
          <a:xfrm>
            <a:off x="6301109" y="4172629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Select settings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66494-B72C-068B-8743-813EBE43D070}"/>
              </a:ext>
            </a:extLst>
          </p:cNvPr>
          <p:cNvSpPr txBox="1"/>
          <p:nvPr/>
        </p:nvSpPr>
        <p:spPr>
          <a:xfrm>
            <a:off x="6301109" y="4647561"/>
            <a:ext cx="13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Badges &amp; Graphs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7254A5-280D-8565-4DA5-B687904B91A6}"/>
              </a:ext>
            </a:extLst>
          </p:cNvPr>
          <p:cNvSpPr txBox="1"/>
          <p:nvPr/>
        </p:nvSpPr>
        <p:spPr>
          <a:xfrm>
            <a:off x="6301109" y="5282651"/>
            <a:ext cx="1345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Copy the Markdown badge and paste in your README.md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301112-B61D-557F-1584-7B8084A4B56A}"/>
              </a:ext>
            </a:extLst>
          </p:cNvPr>
          <p:cNvSpPr>
            <a:spLocks noChangeAspect="1"/>
          </p:cNvSpPr>
          <p:nvPr/>
        </p:nvSpPr>
        <p:spPr>
          <a:xfrm>
            <a:off x="6047257" y="420608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43C688-090D-38E6-37CF-10266EA675EA}"/>
              </a:ext>
            </a:extLst>
          </p:cNvPr>
          <p:cNvSpPr>
            <a:spLocks noChangeAspect="1"/>
          </p:cNvSpPr>
          <p:nvPr/>
        </p:nvSpPr>
        <p:spPr>
          <a:xfrm>
            <a:off x="6026789" y="476921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7D51ED-5EE2-47F9-FB23-BB709B8154BD}"/>
              </a:ext>
            </a:extLst>
          </p:cNvPr>
          <p:cNvSpPr>
            <a:spLocks noChangeAspect="1"/>
          </p:cNvSpPr>
          <p:nvPr/>
        </p:nvSpPr>
        <p:spPr>
          <a:xfrm>
            <a:off x="6047257" y="573026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B22264-5D71-602E-9E41-DF44395E990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54850" y="4231433"/>
            <a:ext cx="1388542" cy="9508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154D23-6F72-CF54-3543-ED5CD2AA8AE2}"/>
              </a:ext>
            </a:extLst>
          </p:cNvPr>
          <p:cNvCxnSpPr>
            <a:cxnSpLocks/>
          </p:cNvCxnSpPr>
          <p:nvPr/>
        </p:nvCxnSpPr>
        <p:spPr>
          <a:xfrm flipV="1">
            <a:off x="7166798" y="4829388"/>
            <a:ext cx="698908" cy="16715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A7BAFC-A0D4-8A65-4514-91140A49B2E6}"/>
              </a:ext>
            </a:extLst>
          </p:cNvPr>
          <p:cNvCxnSpPr>
            <a:cxnSpLocks/>
          </p:cNvCxnSpPr>
          <p:nvPr/>
        </p:nvCxnSpPr>
        <p:spPr>
          <a:xfrm flipV="1">
            <a:off x="7373801" y="5150431"/>
            <a:ext cx="1513607" cy="71699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C0B940-8105-9C33-3AE0-7566C80FB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083" y="3685235"/>
            <a:ext cx="4234601" cy="2756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66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16</cp:revision>
  <dcterms:created xsi:type="dcterms:W3CDTF">2023-02-13T13:55:29Z</dcterms:created>
  <dcterms:modified xsi:type="dcterms:W3CDTF">2023-05-23T13:38:10Z</dcterms:modified>
</cp:coreProperties>
</file>