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8" r:id="rId4"/>
    <p:sldId id="257" r:id="rId5"/>
    <p:sldId id="259" r:id="rId6"/>
    <p:sldId id="260" r:id="rId7"/>
    <p:sldId id="263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2B8B4-C08A-46F2-9186-46831D7D4D56}" v="1" dt="2022-01-10T16:54:36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te, Taryn R" userId="439d7ed7-a76c-4467-b60a-312850fed785" providerId="ADAL" clId="{DBF2B8B4-C08A-46F2-9186-46831D7D4D56}"/>
    <pc:docChg chg="addSld modSld">
      <pc:chgData name="Waite, Taryn R" userId="439d7ed7-a76c-4467-b60a-312850fed785" providerId="ADAL" clId="{DBF2B8B4-C08A-46F2-9186-46831D7D4D56}" dt="2022-01-10T16:54:36.832" v="0"/>
      <pc:docMkLst>
        <pc:docMk/>
      </pc:docMkLst>
      <pc:sldChg chg="add">
        <pc:chgData name="Waite, Taryn R" userId="439d7ed7-a76c-4467-b60a-312850fed785" providerId="ADAL" clId="{DBF2B8B4-C08A-46F2-9186-46831D7D4D56}" dt="2022-01-10T16:54:36.832" v="0"/>
        <pc:sldMkLst>
          <pc:docMk/>
          <pc:sldMk cId="2086965820" sldId="259"/>
        </pc:sldMkLst>
      </pc:sldChg>
      <pc:sldChg chg="add">
        <pc:chgData name="Waite, Taryn R" userId="439d7ed7-a76c-4467-b60a-312850fed785" providerId="ADAL" clId="{DBF2B8B4-C08A-46F2-9186-46831D7D4D56}" dt="2022-01-10T16:54:36.832" v="0"/>
        <pc:sldMkLst>
          <pc:docMk/>
          <pc:sldMk cId="1668424096" sldId="260"/>
        </pc:sldMkLst>
      </pc:sldChg>
      <pc:sldChg chg="add setBg">
        <pc:chgData name="Waite, Taryn R" userId="439d7ed7-a76c-4467-b60a-312850fed785" providerId="ADAL" clId="{DBF2B8B4-C08A-46F2-9186-46831D7D4D56}" dt="2022-01-10T16:54:36.832" v="0"/>
        <pc:sldMkLst>
          <pc:docMk/>
          <pc:sldMk cId="1700876616" sldId="261"/>
        </pc:sldMkLst>
      </pc:sldChg>
      <pc:sldChg chg="add">
        <pc:chgData name="Waite, Taryn R" userId="439d7ed7-a76c-4467-b60a-312850fed785" providerId="ADAL" clId="{DBF2B8B4-C08A-46F2-9186-46831D7D4D56}" dt="2022-01-10T16:54:36.832" v="0"/>
        <pc:sldMkLst>
          <pc:docMk/>
          <pc:sldMk cId="1146007944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30E1D-8721-420A-AEA1-3A4B71A3202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8D197-0414-4AA1-B070-0002BCF9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B0B48-4F67-45B7-9346-53253529E4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B0B48-4F67-45B7-9346-53253529E4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E5FC-D2AB-443C-A566-D7E1F0B7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1A710-F960-4C08-A19F-45E94069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D9D0-5512-4966-B0F5-6B9141AB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2A1D-3672-4BE1-8A9A-9FE51D74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06C0-332F-4A6A-B56F-239E2B65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1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ED8E-F39D-46F2-B897-781225D4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AEBB7-1DC4-428D-ADCB-26B9235C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7A49-5156-41D1-8F49-44050BEB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0F8F-B2E1-4FFD-A2E9-B308C62C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10DA-3E4B-43D5-AC1F-D1DA23B1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4FF43-12B4-4F9C-A02F-F2939BCE7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E54A-F565-4001-A293-5815569B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A562D-BBAE-4E04-90AE-32C6CCD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F61D-82EF-4D38-ADA7-95E628DB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E295-9B14-49F4-8E36-AA17C496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1C1A-E5B2-4A8D-B8A9-CA7D278D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B4BF-89DC-403A-A559-08F12344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E95A-C97A-4E74-A850-7942C2FA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4FCE-5D2C-421B-A196-FF0512DD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EBEFC-6A56-4587-9600-FF880B41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1012-42E7-4607-8CAB-9E17CCBF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81645-8105-43CC-8723-ED0FF90F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3281-4A3B-4BAD-9121-A26C5ADC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8FD2-3703-4B76-8CBD-3910077E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4298-7515-4A28-8CE8-E381C673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A581-D380-49F6-91BF-E1C8C2B1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BBB1-9EAF-4EDA-88DA-997DA435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7272C-B923-4100-B370-566B381D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A7DEB-F398-4E39-A82F-7B5C8CC5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C72CA-F2D5-47D5-AF88-E7A57B86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2CE9B-12F0-4C4D-AB9C-F05804A1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C5CF-B5FA-4E4B-9242-098E7292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9C3B-4757-4B4C-A7B5-E1119C76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368C0-1D2A-4423-8BD0-702542F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AB9FE-B8AE-4BD5-8DC5-E607795D7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268C4-7AA4-4446-9464-C43FCBB88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8D23C-B7FD-4392-A724-4DD8897F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5D56E-73A1-4DA6-A8D0-0679A28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C445C-EB9A-4C7D-86BF-6F44AC2A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DC83-18CF-43C5-AD45-10766086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0E3FA-74CE-489B-AA04-7BAE6C15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C68F0-ACE8-4C24-9079-BAF574FD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389EC-0029-475C-A5A8-5596CC90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FB437-B8CF-4CFF-AFE9-1C4114D1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6B01D-86AD-4F43-8B7C-51CFFCE0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17C6B-DB84-40AD-8D4D-0B0F41B0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6BEF-51F9-4A2F-8F1C-4496BF7F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DEAA-39DE-449F-8881-C4CB588F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B00D-3538-4D12-9422-AF501012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ED47E-F0D1-4240-AA7F-D9481689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2BC16-6A0F-4C07-8D91-1D115A7B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2FA76-0C28-45CD-A25A-0ECFB930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3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2B03-D0F3-4731-A97D-0675E981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43E8B-436A-40AC-AB7E-BABE9E38A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A55C5-18AC-4D2C-9704-E544A115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6972-E906-4DDD-A162-65050301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E3BA9-A7AE-404C-BBF8-CC25E5C9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E518F-209A-46F1-96FC-D3E494A4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9AAC9-CC29-422B-B5F9-87C07EFB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1F260-289D-44AE-8962-35C4877C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4882-4EB2-4F9D-BCBA-8519E38E5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3296-1849-44C4-8D82-91BBEA617B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FEA2-C459-49AF-9F45-5B6ABB19E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3E4F-56D8-47D2-B01C-E7447E127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9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F86DF7-6B53-4C2F-8F73-A3950CAF5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3" y="478064"/>
            <a:ext cx="2528750" cy="53143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B6A9B6-8C87-45D0-9933-0FEA9138EE0B}"/>
              </a:ext>
            </a:extLst>
          </p:cNvPr>
          <p:cNvSpPr/>
          <p:nvPr/>
        </p:nvSpPr>
        <p:spPr>
          <a:xfrm>
            <a:off x="555486" y="346076"/>
            <a:ext cx="3670300" cy="6165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2387E-4739-4839-B7D1-0F8CC61F8356}"/>
              </a:ext>
            </a:extLst>
          </p:cNvPr>
          <p:cNvSpPr txBox="1"/>
          <p:nvPr/>
        </p:nvSpPr>
        <p:spPr>
          <a:xfrm>
            <a:off x="1126263" y="5756366"/>
            <a:ext cx="25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Thailand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121A0-AC24-4CA5-BEA4-C3534EB410F3}"/>
              </a:ext>
            </a:extLst>
          </p:cNvPr>
          <p:cNvSpPr/>
          <p:nvPr/>
        </p:nvSpPr>
        <p:spPr>
          <a:xfrm>
            <a:off x="4496720" y="346076"/>
            <a:ext cx="3670300" cy="6165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6A00D-90E2-41DD-89E6-5591086CD6D8}"/>
              </a:ext>
            </a:extLst>
          </p:cNvPr>
          <p:cNvSpPr/>
          <p:nvPr/>
        </p:nvSpPr>
        <p:spPr>
          <a:xfrm>
            <a:off x="8437952" y="346076"/>
            <a:ext cx="3670300" cy="6165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" name="Picture 8" descr="A black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C56EC5F5-3A3A-4A72-9310-D02E9B5D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0" y="478065"/>
            <a:ext cx="2265271" cy="527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8172F2-84E1-447D-9390-A4168DF700BE}"/>
              </a:ext>
            </a:extLst>
          </p:cNvPr>
          <p:cNvSpPr txBox="1"/>
          <p:nvPr/>
        </p:nvSpPr>
        <p:spPr>
          <a:xfrm>
            <a:off x="9037659" y="5756366"/>
            <a:ext cx="25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Vietnam</a:t>
            </a:r>
          </a:p>
        </p:txBody>
      </p:sp>
      <p:pic>
        <p:nvPicPr>
          <p:cNvPr id="12" name="Picture 11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86B8ADAE-4016-409D-8706-2ECC93FD3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71" y="2387550"/>
            <a:ext cx="3506398" cy="1459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DBFC40-ABD9-40B3-8524-DE7B9F84796A}"/>
              </a:ext>
            </a:extLst>
          </p:cNvPr>
          <p:cNvSpPr txBox="1"/>
          <p:nvPr/>
        </p:nvSpPr>
        <p:spPr>
          <a:xfrm>
            <a:off x="4825493" y="5756366"/>
            <a:ext cx="25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Malaysia</a:t>
            </a:r>
          </a:p>
        </p:txBody>
      </p:sp>
    </p:spTree>
    <p:extLst>
      <p:ext uri="{BB962C8B-B14F-4D97-AF65-F5344CB8AC3E}">
        <p14:creationId xmlns:p14="http://schemas.microsoft.com/office/powerpoint/2010/main" val="314500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FBDF84F-082A-4B6C-B537-AF318E0EC23F}"/>
              </a:ext>
            </a:extLst>
          </p:cNvPr>
          <p:cNvSpPr txBox="1">
            <a:spLocks/>
          </p:cNvSpPr>
          <p:nvPr/>
        </p:nvSpPr>
        <p:spPr>
          <a:xfrm>
            <a:off x="27819" y="7824"/>
            <a:ext cx="12164181" cy="132556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Thailand’s long-term low emissions development strategy</a:t>
            </a:r>
          </a:p>
        </p:txBody>
      </p:sp>
    </p:spTree>
    <p:extLst>
      <p:ext uri="{BB962C8B-B14F-4D97-AF65-F5344CB8AC3E}">
        <p14:creationId xmlns:p14="http://schemas.microsoft.com/office/powerpoint/2010/main" val="114600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A83F6-31A3-4C2E-BC2F-EB1EEC0ED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" b="1"/>
          <a:stretch/>
        </p:blipFill>
        <p:spPr>
          <a:xfrm>
            <a:off x="737190" y="2052083"/>
            <a:ext cx="10726647" cy="34012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0AA6A1-1BAF-4760-ABDF-79D74CE183C8}"/>
              </a:ext>
            </a:extLst>
          </p:cNvPr>
          <p:cNvSpPr/>
          <p:nvPr/>
        </p:nvSpPr>
        <p:spPr>
          <a:xfrm>
            <a:off x="552892" y="1679943"/>
            <a:ext cx="5358809" cy="669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7EE9E1-B463-448E-BE44-0071397C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359"/>
            <a:ext cx="12192000" cy="41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958E-2126-4AA8-B7A0-3E5D0143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62DF-AD75-4F84-A7ED-885950C7B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US/ASEAN connections</a:t>
            </a:r>
          </a:p>
          <a:p>
            <a:r>
              <a:rPr lang="en-US" dirty="0"/>
              <a:t>Link to PNNL -&gt; Thammasat/MEA/BMA -&gt; Vision Prime Minster </a:t>
            </a:r>
            <a:r>
              <a:rPr lang="en-US"/>
              <a:t>Ministries office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57A71-734F-4A7E-8D43-D77BC99D9D61}"/>
              </a:ext>
            </a:extLst>
          </p:cNvPr>
          <p:cNvCxnSpPr/>
          <p:nvPr/>
        </p:nvCxnSpPr>
        <p:spPr>
          <a:xfrm>
            <a:off x="961052" y="401217"/>
            <a:ext cx="0" cy="31070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6B678-9E57-44D7-8B3D-CFD0854AEABE}"/>
              </a:ext>
            </a:extLst>
          </p:cNvPr>
          <p:cNvCxnSpPr>
            <a:cxnSpLocks/>
          </p:cNvCxnSpPr>
          <p:nvPr/>
        </p:nvCxnSpPr>
        <p:spPr>
          <a:xfrm flipH="1">
            <a:off x="961055" y="3466323"/>
            <a:ext cx="90133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60B316-8CD5-4F49-B2D1-3C4098B9BE2A}"/>
              </a:ext>
            </a:extLst>
          </p:cNvPr>
          <p:cNvSpPr/>
          <p:nvPr/>
        </p:nvSpPr>
        <p:spPr>
          <a:xfrm>
            <a:off x="975049" y="466531"/>
            <a:ext cx="8192277" cy="1838130"/>
          </a:xfrm>
          <a:custGeom>
            <a:avLst/>
            <a:gdLst>
              <a:gd name="connsiteX0" fmla="*/ 0 w 8192278"/>
              <a:gd name="connsiteY0" fmla="*/ 1838130 h 1838130"/>
              <a:gd name="connsiteX1" fmla="*/ 79310 w 8192278"/>
              <a:gd name="connsiteY1" fmla="*/ 1819469 h 1838130"/>
              <a:gd name="connsiteX2" fmla="*/ 130629 w 8192278"/>
              <a:gd name="connsiteY2" fmla="*/ 1800808 h 1838130"/>
              <a:gd name="connsiteX3" fmla="*/ 237931 w 8192278"/>
              <a:gd name="connsiteY3" fmla="*/ 1777481 h 1838130"/>
              <a:gd name="connsiteX4" fmla="*/ 289249 w 8192278"/>
              <a:gd name="connsiteY4" fmla="*/ 1754155 h 1838130"/>
              <a:gd name="connsiteX5" fmla="*/ 363894 w 8192278"/>
              <a:gd name="connsiteY5" fmla="*/ 1735493 h 1838130"/>
              <a:gd name="connsiteX6" fmla="*/ 387220 w 8192278"/>
              <a:gd name="connsiteY6" fmla="*/ 1726163 h 1838130"/>
              <a:gd name="connsiteX7" fmla="*/ 415212 w 8192278"/>
              <a:gd name="connsiteY7" fmla="*/ 1721498 h 1838130"/>
              <a:gd name="connsiteX8" fmla="*/ 447869 w 8192278"/>
              <a:gd name="connsiteY8" fmla="*/ 1712167 h 1838130"/>
              <a:gd name="connsiteX9" fmla="*/ 611155 w 8192278"/>
              <a:gd name="connsiteY9" fmla="*/ 1684175 h 1838130"/>
              <a:gd name="connsiteX10" fmla="*/ 723122 w 8192278"/>
              <a:gd name="connsiteY10" fmla="*/ 1660849 h 1838130"/>
              <a:gd name="connsiteX11" fmla="*/ 755780 w 8192278"/>
              <a:gd name="connsiteY11" fmla="*/ 1651518 h 1838130"/>
              <a:gd name="connsiteX12" fmla="*/ 914400 w 8192278"/>
              <a:gd name="connsiteY12" fmla="*/ 1632857 h 1838130"/>
              <a:gd name="connsiteX13" fmla="*/ 989045 w 8192278"/>
              <a:gd name="connsiteY13" fmla="*/ 1623526 h 1838130"/>
              <a:gd name="connsiteX14" fmla="*/ 1156996 w 8192278"/>
              <a:gd name="connsiteY14" fmla="*/ 1604865 h 1838130"/>
              <a:gd name="connsiteX15" fmla="*/ 1278294 w 8192278"/>
              <a:gd name="connsiteY15" fmla="*/ 1581538 h 1838130"/>
              <a:gd name="connsiteX16" fmla="*/ 1352939 w 8192278"/>
              <a:gd name="connsiteY16" fmla="*/ 1572208 h 1838130"/>
              <a:gd name="connsiteX17" fmla="*/ 1404257 w 8192278"/>
              <a:gd name="connsiteY17" fmla="*/ 1562877 h 1838130"/>
              <a:gd name="connsiteX18" fmla="*/ 1520890 w 8192278"/>
              <a:gd name="connsiteY18" fmla="*/ 1548881 h 1838130"/>
              <a:gd name="connsiteX19" fmla="*/ 1609531 w 8192278"/>
              <a:gd name="connsiteY19" fmla="*/ 1530220 h 1838130"/>
              <a:gd name="connsiteX20" fmla="*/ 1642188 w 8192278"/>
              <a:gd name="connsiteY20" fmla="*/ 1520889 h 1838130"/>
              <a:gd name="connsiteX21" fmla="*/ 1730829 w 8192278"/>
              <a:gd name="connsiteY21" fmla="*/ 1492898 h 1838130"/>
              <a:gd name="connsiteX22" fmla="*/ 1768151 w 8192278"/>
              <a:gd name="connsiteY22" fmla="*/ 1483567 h 1838130"/>
              <a:gd name="connsiteX23" fmla="*/ 1884784 w 8192278"/>
              <a:gd name="connsiteY23" fmla="*/ 1450910 h 1838130"/>
              <a:gd name="connsiteX24" fmla="*/ 2001416 w 8192278"/>
              <a:gd name="connsiteY24" fmla="*/ 1432249 h 1838130"/>
              <a:gd name="connsiteX25" fmla="*/ 2071396 w 8192278"/>
              <a:gd name="connsiteY25" fmla="*/ 1408922 h 1838130"/>
              <a:gd name="connsiteX26" fmla="*/ 2108718 w 8192278"/>
              <a:gd name="connsiteY26" fmla="*/ 1390261 h 1838130"/>
              <a:gd name="connsiteX27" fmla="*/ 2160037 w 8192278"/>
              <a:gd name="connsiteY27" fmla="*/ 1380930 h 1838130"/>
              <a:gd name="connsiteX28" fmla="*/ 2197359 w 8192278"/>
              <a:gd name="connsiteY28" fmla="*/ 1362269 h 1838130"/>
              <a:gd name="connsiteX29" fmla="*/ 2281335 w 8192278"/>
              <a:gd name="connsiteY29" fmla="*/ 1343608 h 1838130"/>
              <a:gd name="connsiteX30" fmla="*/ 2351314 w 8192278"/>
              <a:gd name="connsiteY30" fmla="*/ 1320281 h 1838130"/>
              <a:gd name="connsiteX31" fmla="*/ 2421294 w 8192278"/>
              <a:gd name="connsiteY31" fmla="*/ 1282959 h 1838130"/>
              <a:gd name="connsiteX32" fmla="*/ 2570584 w 8192278"/>
              <a:gd name="connsiteY32" fmla="*/ 1240971 h 1838130"/>
              <a:gd name="connsiteX33" fmla="*/ 2617237 w 8192278"/>
              <a:gd name="connsiteY33" fmla="*/ 1226975 h 1838130"/>
              <a:gd name="connsiteX34" fmla="*/ 2668555 w 8192278"/>
              <a:gd name="connsiteY34" fmla="*/ 1217645 h 1838130"/>
              <a:gd name="connsiteX35" fmla="*/ 2794518 w 8192278"/>
              <a:gd name="connsiteY35" fmla="*/ 1180322 h 1838130"/>
              <a:gd name="connsiteX36" fmla="*/ 2845837 w 8192278"/>
              <a:gd name="connsiteY36" fmla="*/ 1156996 h 1838130"/>
              <a:gd name="connsiteX37" fmla="*/ 2981131 w 8192278"/>
              <a:gd name="connsiteY37" fmla="*/ 1124338 h 1838130"/>
              <a:gd name="connsiteX38" fmla="*/ 3083767 w 8192278"/>
              <a:gd name="connsiteY38" fmla="*/ 1105677 h 1838130"/>
              <a:gd name="connsiteX39" fmla="*/ 3125755 w 8192278"/>
              <a:gd name="connsiteY39" fmla="*/ 1077685 h 1838130"/>
              <a:gd name="connsiteX40" fmla="*/ 3279710 w 8192278"/>
              <a:gd name="connsiteY40" fmla="*/ 1003040 h 1838130"/>
              <a:gd name="connsiteX41" fmla="*/ 3368351 w 8192278"/>
              <a:gd name="connsiteY41" fmla="*/ 942391 h 1838130"/>
              <a:gd name="connsiteX42" fmla="*/ 3531637 w 8192278"/>
              <a:gd name="connsiteY42" fmla="*/ 867747 h 1838130"/>
              <a:gd name="connsiteX43" fmla="*/ 3601616 w 8192278"/>
              <a:gd name="connsiteY43" fmla="*/ 821093 h 1838130"/>
              <a:gd name="connsiteX44" fmla="*/ 3755571 w 8192278"/>
              <a:gd name="connsiteY44" fmla="*/ 765110 h 1838130"/>
              <a:gd name="connsiteX45" fmla="*/ 3806890 w 8192278"/>
              <a:gd name="connsiteY45" fmla="*/ 732453 h 1838130"/>
              <a:gd name="connsiteX46" fmla="*/ 3993502 w 8192278"/>
              <a:gd name="connsiteY46" fmla="*/ 667138 h 1838130"/>
              <a:gd name="connsiteX47" fmla="*/ 4049486 w 8192278"/>
              <a:gd name="connsiteY47" fmla="*/ 643812 h 1838130"/>
              <a:gd name="connsiteX48" fmla="*/ 4114800 w 8192278"/>
              <a:gd name="connsiteY48" fmla="*/ 611155 h 1838130"/>
              <a:gd name="connsiteX49" fmla="*/ 4198775 w 8192278"/>
              <a:gd name="connsiteY49" fmla="*/ 587828 h 1838130"/>
              <a:gd name="connsiteX50" fmla="*/ 4264090 w 8192278"/>
              <a:gd name="connsiteY50" fmla="*/ 564502 h 1838130"/>
              <a:gd name="connsiteX51" fmla="*/ 4348065 w 8192278"/>
              <a:gd name="connsiteY51" fmla="*/ 541175 h 1838130"/>
              <a:gd name="connsiteX52" fmla="*/ 4432041 w 8192278"/>
              <a:gd name="connsiteY52" fmla="*/ 503853 h 1838130"/>
              <a:gd name="connsiteX53" fmla="*/ 4497355 w 8192278"/>
              <a:gd name="connsiteY53" fmla="*/ 485191 h 1838130"/>
              <a:gd name="connsiteX54" fmla="*/ 4599992 w 8192278"/>
              <a:gd name="connsiteY54" fmla="*/ 452534 h 1838130"/>
              <a:gd name="connsiteX55" fmla="*/ 4651310 w 8192278"/>
              <a:gd name="connsiteY55" fmla="*/ 443204 h 1838130"/>
              <a:gd name="connsiteX56" fmla="*/ 4688633 w 8192278"/>
              <a:gd name="connsiteY56" fmla="*/ 424542 h 1838130"/>
              <a:gd name="connsiteX57" fmla="*/ 4744616 w 8192278"/>
              <a:gd name="connsiteY57" fmla="*/ 391885 h 1838130"/>
              <a:gd name="connsiteX58" fmla="*/ 4781939 w 8192278"/>
              <a:gd name="connsiteY58" fmla="*/ 382555 h 1838130"/>
              <a:gd name="connsiteX59" fmla="*/ 4856584 w 8192278"/>
              <a:gd name="connsiteY59" fmla="*/ 354563 h 1838130"/>
              <a:gd name="connsiteX60" fmla="*/ 4893906 w 8192278"/>
              <a:gd name="connsiteY60" fmla="*/ 345232 h 1838130"/>
              <a:gd name="connsiteX61" fmla="*/ 4977882 w 8192278"/>
              <a:gd name="connsiteY61" fmla="*/ 326571 h 1838130"/>
              <a:gd name="connsiteX62" fmla="*/ 5066522 w 8192278"/>
              <a:gd name="connsiteY62" fmla="*/ 293914 h 1838130"/>
              <a:gd name="connsiteX63" fmla="*/ 5155163 w 8192278"/>
              <a:gd name="connsiteY63" fmla="*/ 275253 h 1838130"/>
              <a:gd name="connsiteX64" fmla="*/ 5341775 w 8192278"/>
              <a:gd name="connsiteY64" fmla="*/ 219269 h 1838130"/>
              <a:gd name="connsiteX65" fmla="*/ 5379098 w 8192278"/>
              <a:gd name="connsiteY65" fmla="*/ 200608 h 1838130"/>
              <a:gd name="connsiteX66" fmla="*/ 5528388 w 8192278"/>
              <a:gd name="connsiteY66" fmla="*/ 172616 h 1838130"/>
              <a:gd name="connsiteX67" fmla="*/ 5579706 w 8192278"/>
              <a:gd name="connsiteY67" fmla="*/ 153955 h 1838130"/>
              <a:gd name="connsiteX68" fmla="*/ 5654351 w 8192278"/>
              <a:gd name="connsiteY68" fmla="*/ 135293 h 1838130"/>
              <a:gd name="connsiteX69" fmla="*/ 5756988 w 8192278"/>
              <a:gd name="connsiteY69" fmla="*/ 107302 h 1838130"/>
              <a:gd name="connsiteX70" fmla="*/ 5822302 w 8192278"/>
              <a:gd name="connsiteY70" fmla="*/ 93306 h 1838130"/>
              <a:gd name="connsiteX71" fmla="*/ 5887616 w 8192278"/>
              <a:gd name="connsiteY71" fmla="*/ 69979 h 1838130"/>
              <a:gd name="connsiteX72" fmla="*/ 5971592 w 8192278"/>
              <a:gd name="connsiteY72" fmla="*/ 60649 h 1838130"/>
              <a:gd name="connsiteX73" fmla="*/ 6069563 w 8192278"/>
              <a:gd name="connsiteY73" fmla="*/ 41987 h 1838130"/>
              <a:gd name="connsiteX74" fmla="*/ 6158204 w 8192278"/>
              <a:gd name="connsiteY74" fmla="*/ 18661 h 1838130"/>
              <a:gd name="connsiteX75" fmla="*/ 6424127 w 8192278"/>
              <a:gd name="connsiteY75" fmla="*/ 0 h 1838130"/>
              <a:gd name="connsiteX76" fmla="*/ 6839339 w 8192278"/>
              <a:gd name="connsiteY76" fmla="*/ 13996 h 1838130"/>
              <a:gd name="connsiteX77" fmla="*/ 6867331 w 8192278"/>
              <a:gd name="connsiteY77" fmla="*/ 23326 h 1838130"/>
              <a:gd name="connsiteX78" fmla="*/ 6909318 w 8192278"/>
              <a:gd name="connsiteY78" fmla="*/ 32657 h 1838130"/>
              <a:gd name="connsiteX79" fmla="*/ 6951306 w 8192278"/>
              <a:gd name="connsiteY79" fmla="*/ 46653 h 1838130"/>
              <a:gd name="connsiteX80" fmla="*/ 7016620 w 8192278"/>
              <a:gd name="connsiteY80" fmla="*/ 69979 h 1838130"/>
              <a:gd name="connsiteX81" fmla="*/ 7035282 w 8192278"/>
              <a:gd name="connsiteY81" fmla="*/ 79310 h 1838130"/>
              <a:gd name="connsiteX82" fmla="*/ 7044612 w 8192278"/>
              <a:gd name="connsiteY82" fmla="*/ 93306 h 1838130"/>
              <a:gd name="connsiteX83" fmla="*/ 7077269 w 8192278"/>
              <a:gd name="connsiteY83" fmla="*/ 97971 h 1838130"/>
              <a:gd name="connsiteX84" fmla="*/ 7105261 w 8192278"/>
              <a:gd name="connsiteY84" fmla="*/ 111967 h 1838130"/>
              <a:gd name="connsiteX85" fmla="*/ 7123922 w 8192278"/>
              <a:gd name="connsiteY85" fmla="*/ 121298 h 1838130"/>
              <a:gd name="connsiteX86" fmla="*/ 7165910 w 8192278"/>
              <a:gd name="connsiteY86" fmla="*/ 139959 h 1838130"/>
              <a:gd name="connsiteX87" fmla="*/ 7193902 w 8192278"/>
              <a:gd name="connsiteY87" fmla="*/ 167951 h 1838130"/>
              <a:gd name="connsiteX88" fmla="*/ 7324531 w 8192278"/>
              <a:gd name="connsiteY88" fmla="*/ 228600 h 1838130"/>
              <a:gd name="connsiteX89" fmla="*/ 7422502 w 8192278"/>
              <a:gd name="connsiteY89" fmla="*/ 270587 h 1838130"/>
              <a:gd name="connsiteX90" fmla="*/ 7450494 w 8192278"/>
              <a:gd name="connsiteY90" fmla="*/ 289249 h 1838130"/>
              <a:gd name="connsiteX91" fmla="*/ 7473820 w 8192278"/>
              <a:gd name="connsiteY91" fmla="*/ 307910 h 1838130"/>
              <a:gd name="connsiteX92" fmla="*/ 7511143 w 8192278"/>
              <a:gd name="connsiteY92" fmla="*/ 326571 h 1838130"/>
              <a:gd name="connsiteX93" fmla="*/ 7604449 w 8192278"/>
              <a:gd name="connsiteY93" fmla="*/ 387220 h 1838130"/>
              <a:gd name="connsiteX94" fmla="*/ 7604449 w 8192278"/>
              <a:gd name="connsiteY94" fmla="*/ 387220 h 1838130"/>
              <a:gd name="connsiteX95" fmla="*/ 7655767 w 8192278"/>
              <a:gd name="connsiteY95" fmla="*/ 424542 h 1838130"/>
              <a:gd name="connsiteX96" fmla="*/ 7721082 w 8192278"/>
              <a:gd name="connsiteY96" fmla="*/ 471196 h 1838130"/>
              <a:gd name="connsiteX97" fmla="*/ 7781731 w 8192278"/>
              <a:gd name="connsiteY97" fmla="*/ 503853 h 1838130"/>
              <a:gd name="connsiteX98" fmla="*/ 7819053 w 8192278"/>
              <a:gd name="connsiteY98" fmla="*/ 550506 h 1838130"/>
              <a:gd name="connsiteX99" fmla="*/ 7861041 w 8192278"/>
              <a:gd name="connsiteY99" fmla="*/ 564502 h 1838130"/>
              <a:gd name="connsiteX100" fmla="*/ 7907694 w 8192278"/>
              <a:gd name="connsiteY100" fmla="*/ 587828 h 1838130"/>
              <a:gd name="connsiteX101" fmla="*/ 7949682 w 8192278"/>
              <a:gd name="connsiteY101" fmla="*/ 615820 h 1838130"/>
              <a:gd name="connsiteX102" fmla="*/ 7963678 w 8192278"/>
              <a:gd name="connsiteY102" fmla="*/ 629816 h 1838130"/>
              <a:gd name="connsiteX103" fmla="*/ 7982339 w 8192278"/>
              <a:gd name="connsiteY103" fmla="*/ 639147 h 1838130"/>
              <a:gd name="connsiteX104" fmla="*/ 7996335 w 8192278"/>
              <a:gd name="connsiteY104" fmla="*/ 653142 h 1838130"/>
              <a:gd name="connsiteX105" fmla="*/ 8038322 w 8192278"/>
              <a:gd name="connsiteY105" fmla="*/ 681134 h 1838130"/>
              <a:gd name="connsiteX106" fmla="*/ 8056984 w 8192278"/>
              <a:gd name="connsiteY106" fmla="*/ 709126 h 1838130"/>
              <a:gd name="connsiteX107" fmla="*/ 8075645 w 8192278"/>
              <a:gd name="connsiteY107" fmla="*/ 723122 h 1838130"/>
              <a:gd name="connsiteX108" fmla="*/ 8108302 w 8192278"/>
              <a:gd name="connsiteY108" fmla="*/ 741783 h 1838130"/>
              <a:gd name="connsiteX109" fmla="*/ 8126963 w 8192278"/>
              <a:gd name="connsiteY109" fmla="*/ 760445 h 1838130"/>
              <a:gd name="connsiteX110" fmla="*/ 8131629 w 8192278"/>
              <a:gd name="connsiteY110" fmla="*/ 774440 h 1838130"/>
              <a:gd name="connsiteX111" fmla="*/ 8173616 w 8192278"/>
              <a:gd name="connsiteY111" fmla="*/ 807098 h 1838130"/>
              <a:gd name="connsiteX112" fmla="*/ 8192278 w 8192278"/>
              <a:gd name="connsiteY112" fmla="*/ 825759 h 183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8192278" h="1838130">
                <a:moveTo>
                  <a:pt x="0" y="1838130"/>
                </a:moveTo>
                <a:cubicBezTo>
                  <a:pt x="15856" y="1834607"/>
                  <a:pt x="62648" y="1824596"/>
                  <a:pt x="79310" y="1819469"/>
                </a:cubicBezTo>
                <a:cubicBezTo>
                  <a:pt x="109928" y="1810048"/>
                  <a:pt x="96854" y="1808602"/>
                  <a:pt x="130629" y="1800808"/>
                </a:cubicBezTo>
                <a:cubicBezTo>
                  <a:pt x="178040" y="1789867"/>
                  <a:pt x="177424" y="1804984"/>
                  <a:pt x="237931" y="1777481"/>
                </a:cubicBezTo>
                <a:cubicBezTo>
                  <a:pt x="255037" y="1769706"/>
                  <a:pt x="271423" y="1760097"/>
                  <a:pt x="289249" y="1754155"/>
                </a:cubicBezTo>
                <a:cubicBezTo>
                  <a:pt x="313580" y="1746044"/>
                  <a:pt x="340081" y="1745018"/>
                  <a:pt x="363894" y="1735493"/>
                </a:cubicBezTo>
                <a:cubicBezTo>
                  <a:pt x="371669" y="1732383"/>
                  <a:pt x="379141" y="1728366"/>
                  <a:pt x="387220" y="1726163"/>
                </a:cubicBezTo>
                <a:cubicBezTo>
                  <a:pt x="396346" y="1723674"/>
                  <a:pt x="405995" y="1723625"/>
                  <a:pt x="415212" y="1721498"/>
                </a:cubicBezTo>
                <a:cubicBezTo>
                  <a:pt x="426243" y="1718952"/>
                  <a:pt x="436782" y="1714461"/>
                  <a:pt x="447869" y="1712167"/>
                </a:cubicBezTo>
                <a:cubicBezTo>
                  <a:pt x="512583" y="1698778"/>
                  <a:pt x="550281" y="1693541"/>
                  <a:pt x="611155" y="1684175"/>
                </a:cubicBezTo>
                <a:cubicBezTo>
                  <a:pt x="705726" y="1649786"/>
                  <a:pt x="617369" y="1676712"/>
                  <a:pt x="723122" y="1660849"/>
                </a:cubicBezTo>
                <a:cubicBezTo>
                  <a:pt x="734318" y="1659170"/>
                  <a:pt x="744626" y="1653458"/>
                  <a:pt x="755780" y="1651518"/>
                </a:cubicBezTo>
                <a:cubicBezTo>
                  <a:pt x="780471" y="1647224"/>
                  <a:pt x="892999" y="1635375"/>
                  <a:pt x="914400" y="1632857"/>
                </a:cubicBezTo>
                <a:lnTo>
                  <a:pt x="989045" y="1623526"/>
                </a:lnTo>
                <a:cubicBezTo>
                  <a:pt x="1045002" y="1617069"/>
                  <a:pt x="1102009" y="1617085"/>
                  <a:pt x="1156996" y="1604865"/>
                </a:cubicBezTo>
                <a:cubicBezTo>
                  <a:pt x="1207578" y="1593624"/>
                  <a:pt x="1217841" y="1590697"/>
                  <a:pt x="1278294" y="1581538"/>
                </a:cubicBezTo>
                <a:cubicBezTo>
                  <a:pt x="1303086" y="1577782"/>
                  <a:pt x="1328134" y="1575883"/>
                  <a:pt x="1352939" y="1572208"/>
                </a:cubicBezTo>
                <a:cubicBezTo>
                  <a:pt x="1370138" y="1569660"/>
                  <a:pt x="1387036" y="1565269"/>
                  <a:pt x="1404257" y="1562877"/>
                </a:cubicBezTo>
                <a:cubicBezTo>
                  <a:pt x="1443041" y="1557490"/>
                  <a:pt x="1482902" y="1558377"/>
                  <a:pt x="1520890" y="1548881"/>
                </a:cubicBezTo>
                <a:cubicBezTo>
                  <a:pt x="1643726" y="1518174"/>
                  <a:pt x="1452521" y="1565112"/>
                  <a:pt x="1609531" y="1530220"/>
                </a:cubicBezTo>
                <a:cubicBezTo>
                  <a:pt x="1620583" y="1527764"/>
                  <a:pt x="1631367" y="1524218"/>
                  <a:pt x="1642188" y="1520889"/>
                </a:cubicBezTo>
                <a:cubicBezTo>
                  <a:pt x="1671803" y="1511777"/>
                  <a:pt x="1700769" y="1500413"/>
                  <a:pt x="1730829" y="1492898"/>
                </a:cubicBezTo>
                <a:cubicBezTo>
                  <a:pt x="1743270" y="1489788"/>
                  <a:pt x="1755779" y="1486941"/>
                  <a:pt x="1768151" y="1483567"/>
                </a:cubicBezTo>
                <a:cubicBezTo>
                  <a:pt x="1807101" y="1472944"/>
                  <a:pt x="1844817" y="1456620"/>
                  <a:pt x="1884784" y="1450910"/>
                </a:cubicBezTo>
                <a:cubicBezTo>
                  <a:pt x="1903467" y="1448241"/>
                  <a:pt x="1978932" y="1438302"/>
                  <a:pt x="2001416" y="1432249"/>
                </a:cubicBezTo>
                <a:cubicBezTo>
                  <a:pt x="2025159" y="1425857"/>
                  <a:pt x="2048498" y="1417882"/>
                  <a:pt x="2071396" y="1408922"/>
                </a:cubicBezTo>
                <a:cubicBezTo>
                  <a:pt x="2084349" y="1403854"/>
                  <a:pt x="2095455" y="1394449"/>
                  <a:pt x="2108718" y="1390261"/>
                </a:cubicBezTo>
                <a:cubicBezTo>
                  <a:pt x="2125298" y="1385025"/>
                  <a:pt x="2142931" y="1384040"/>
                  <a:pt x="2160037" y="1380930"/>
                </a:cubicBezTo>
                <a:cubicBezTo>
                  <a:pt x="2172478" y="1374710"/>
                  <a:pt x="2184307" y="1367077"/>
                  <a:pt x="2197359" y="1362269"/>
                </a:cubicBezTo>
                <a:cubicBezTo>
                  <a:pt x="2233015" y="1349133"/>
                  <a:pt x="2247418" y="1348453"/>
                  <a:pt x="2281335" y="1343608"/>
                </a:cubicBezTo>
                <a:cubicBezTo>
                  <a:pt x="2304661" y="1335832"/>
                  <a:pt x="2328753" y="1330057"/>
                  <a:pt x="2351314" y="1320281"/>
                </a:cubicBezTo>
                <a:cubicBezTo>
                  <a:pt x="2375571" y="1309770"/>
                  <a:pt x="2396433" y="1291951"/>
                  <a:pt x="2421294" y="1282959"/>
                </a:cubicBezTo>
                <a:cubicBezTo>
                  <a:pt x="2469906" y="1265376"/>
                  <a:pt x="2521070" y="1255825"/>
                  <a:pt x="2570584" y="1240971"/>
                </a:cubicBezTo>
                <a:cubicBezTo>
                  <a:pt x="2586135" y="1236306"/>
                  <a:pt x="2601443" y="1230735"/>
                  <a:pt x="2617237" y="1226975"/>
                </a:cubicBezTo>
                <a:cubicBezTo>
                  <a:pt x="2634151" y="1222948"/>
                  <a:pt x="2651583" y="1221417"/>
                  <a:pt x="2668555" y="1217645"/>
                </a:cubicBezTo>
                <a:cubicBezTo>
                  <a:pt x="2721285" y="1205927"/>
                  <a:pt x="2747182" y="1199686"/>
                  <a:pt x="2794518" y="1180322"/>
                </a:cubicBezTo>
                <a:cubicBezTo>
                  <a:pt x="2811910" y="1173207"/>
                  <a:pt x="2828080" y="1163143"/>
                  <a:pt x="2845837" y="1156996"/>
                </a:cubicBezTo>
                <a:cubicBezTo>
                  <a:pt x="2876792" y="1146281"/>
                  <a:pt x="2948045" y="1130771"/>
                  <a:pt x="2981131" y="1124338"/>
                </a:cubicBezTo>
                <a:cubicBezTo>
                  <a:pt x="3015265" y="1117701"/>
                  <a:pt x="3083767" y="1105677"/>
                  <a:pt x="3083767" y="1105677"/>
                </a:cubicBezTo>
                <a:cubicBezTo>
                  <a:pt x="3202996" y="1057989"/>
                  <a:pt x="3009011" y="1139130"/>
                  <a:pt x="3125755" y="1077685"/>
                </a:cubicBezTo>
                <a:cubicBezTo>
                  <a:pt x="3300022" y="985964"/>
                  <a:pt x="3078748" y="1127963"/>
                  <a:pt x="3279710" y="1003040"/>
                </a:cubicBezTo>
                <a:cubicBezTo>
                  <a:pt x="3310115" y="984139"/>
                  <a:pt x="3336810" y="959329"/>
                  <a:pt x="3368351" y="942391"/>
                </a:cubicBezTo>
                <a:cubicBezTo>
                  <a:pt x="3421075" y="914076"/>
                  <a:pt x="3481842" y="900944"/>
                  <a:pt x="3531637" y="867747"/>
                </a:cubicBezTo>
                <a:cubicBezTo>
                  <a:pt x="3554963" y="852196"/>
                  <a:pt x="3576694" y="833932"/>
                  <a:pt x="3601616" y="821093"/>
                </a:cubicBezTo>
                <a:cubicBezTo>
                  <a:pt x="3744373" y="747551"/>
                  <a:pt x="3627737" y="824109"/>
                  <a:pt x="3755571" y="765110"/>
                </a:cubicBezTo>
                <a:cubicBezTo>
                  <a:pt x="3773981" y="756613"/>
                  <a:pt x="3788279" y="740501"/>
                  <a:pt x="3806890" y="732453"/>
                </a:cubicBezTo>
                <a:cubicBezTo>
                  <a:pt x="3904421" y="690278"/>
                  <a:pt x="3912540" y="700871"/>
                  <a:pt x="3993502" y="667138"/>
                </a:cubicBezTo>
                <a:cubicBezTo>
                  <a:pt x="4012163" y="659363"/>
                  <a:pt x="4031130" y="652284"/>
                  <a:pt x="4049486" y="643812"/>
                </a:cubicBezTo>
                <a:cubicBezTo>
                  <a:pt x="4071587" y="633612"/>
                  <a:pt x="4092009" y="619702"/>
                  <a:pt x="4114800" y="611155"/>
                </a:cubicBezTo>
                <a:cubicBezTo>
                  <a:pt x="4142002" y="600954"/>
                  <a:pt x="4171046" y="596493"/>
                  <a:pt x="4198775" y="587828"/>
                </a:cubicBezTo>
                <a:cubicBezTo>
                  <a:pt x="4220841" y="580932"/>
                  <a:pt x="4242024" y="571398"/>
                  <a:pt x="4264090" y="564502"/>
                </a:cubicBezTo>
                <a:cubicBezTo>
                  <a:pt x="4291819" y="555837"/>
                  <a:pt x="4320740" y="551042"/>
                  <a:pt x="4348065" y="541175"/>
                </a:cubicBezTo>
                <a:cubicBezTo>
                  <a:pt x="4376876" y="530771"/>
                  <a:pt x="4403359" y="514609"/>
                  <a:pt x="4432041" y="503853"/>
                </a:cubicBezTo>
                <a:cubicBezTo>
                  <a:pt x="4453242" y="495903"/>
                  <a:pt x="4475730" y="491902"/>
                  <a:pt x="4497355" y="485191"/>
                </a:cubicBezTo>
                <a:cubicBezTo>
                  <a:pt x="4511006" y="480954"/>
                  <a:pt x="4574574" y="458183"/>
                  <a:pt x="4599992" y="452534"/>
                </a:cubicBezTo>
                <a:cubicBezTo>
                  <a:pt x="4616964" y="448762"/>
                  <a:pt x="4634204" y="446314"/>
                  <a:pt x="4651310" y="443204"/>
                </a:cubicBezTo>
                <a:cubicBezTo>
                  <a:pt x="4663751" y="436983"/>
                  <a:pt x="4676445" y="431245"/>
                  <a:pt x="4688633" y="424542"/>
                </a:cubicBezTo>
                <a:cubicBezTo>
                  <a:pt x="4707563" y="414131"/>
                  <a:pt x="4724915" y="400750"/>
                  <a:pt x="4744616" y="391885"/>
                </a:cubicBezTo>
                <a:cubicBezTo>
                  <a:pt x="4756310" y="386623"/>
                  <a:pt x="4769773" y="386610"/>
                  <a:pt x="4781939" y="382555"/>
                </a:cubicBezTo>
                <a:cubicBezTo>
                  <a:pt x="4807149" y="374152"/>
                  <a:pt x="4830804" y="361008"/>
                  <a:pt x="4856584" y="354563"/>
                </a:cubicBezTo>
                <a:cubicBezTo>
                  <a:pt x="4869025" y="351453"/>
                  <a:pt x="4881357" y="347874"/>
                  <a:pt x="4893906" y="345232"/>
                </a:cubicBezTo>
                <a:cubicBezTo>
                  <a:pt x="4928008" y="338053"/>
                  <a:pt x="4946971" y="337959"/>
                  <a:pt x="4977882" y="326571"/>
                </a:cubicBezTo>
                <a:cubicBezTo>
                  <a:pt x="5025834" y="308905"/>
                  <a:pt x="5024777" y="303191"/>
                  <a:pt x="5066522" y="293914"/>
                </a:cubicBezTo>
                <a:cubicBezTo>
                  <a:pt x="5102620" y="285892"/>
                  <a:pt x="5121505" y="286142"/>
                  <a:pt x="5155163" y="275253"/>
                </a:cubicBezTo>
                <a:cubicBezTo>
                  <a:pt x="5326985" y="219664"/>
                  <a:pt x="5219281" y="245518"/>
                  <a:pt x="5341775" y="219269"/>
                </a:cubicBezTo>
                <a:cubicBezTo>
                  <a:pt x="5354216" y="213049"/>
                  <a:pt x="5365658" y="204192"/>
                  <a:pt x="5379098" y="200608"/>
                </a:cubicBezTo>
                <a:cubicBezTo>
                  <a:pt x="5426531" y="187959"/>
                  <a:pt x="5479930" y="184731"/>
                  <a:pt x="5528388" y="172616"/>
                </a:cubicBezTo>
                <a:cubicBezTo>
                  <a:pt x="5602446" y="154101"/>
                  <a:pt x="5514790" y="172503"/>
                  <a:pt x="5579706" y="153955"/>
                </a:cubicBezTo>
                <a:cubicBezTo>
                  <a:pt x="5604367" y="146909"/>
                  <a:pt x="5629607" y="142041"/>
                  <a:pt x="5654351" y="135293"/>
                </a:cubicBezTo>
                <a:cubicBezTo>
                  <a:pt x="5688563" y="125963"/>
                  <a:pt x="5722313" y="114732"/>
                  <a:pt x="5756988" y="107302"/>
                </a:cubicBezTo>
                <a:cubicBezTo>
                  <a:pt x="5778759" y="102637"/>
                  <a:pt x="5800893" y="99423"/>
                  <a:pt x="5822302" y="93306"/>
                </a:cubicBezTo>
                <a:cubicBezTo>
                  <a:pt x="5844531" y="86955"/>
                  <a:pt x="5865032" y="74919"/>
                  <a:pt x="5887616" y="69979"/>
                </a:cubicBezTo>
                <a:cubicBezTo>
                  <a:pt x="5915130" y="63960"/>
                  <a:pt x="5943755" y="64932"/>
                  <a:pt x="5971592" y="60649"/>
                </a:cubicBezTo>
                <a:cubicBezTo>
                  <a:pt x="6004450" y="55594"/>
                  <a:pt x="6037413" y="50447"/>
                  <a:pt x="6069563" y="41987"/>
                </a:cubicBezTo>
                <a:cubicBezTo>
                  <a:pt x="6099110" y="34212"/>
                  <a:pt x="6127726" y="20800"/>
                  <a:pt x="6158204" y="18661"/>
                </a:cubicBezTo>
                <a:lnTo>
                  <a:pt x="6424127" y="0"/>
                </a:lnTo>
                <a:lnTo>
                  <a:pt x="6839339" y="13996"/>
                </a:lnTo>
                <a:cubicBezTo>
                  <a:pt x="6849161" y="14513"/>
                  <a:pt x="6857828" y="20792"/>
                  <a:pt x="6867331" y="23326"/>
                </a:cubicBezTo>
                <a:cubicBezTo>
                  <a:pt x="6881184" y="27020"/>
                  <a:pt x="6895533" y="28718"/>
                  <a:pt x="6909318" y="32657"/>
                </a:cubicBezTo>
                <a:cubicBezTo>
                  <a:pt x="7032380" y="67817"/>
                  <a:pt x="6852718" y="22002"/>
                  <a:pt x="6951306" y="46653"/>
                </a:cubicBezTo>
                <a:cubicBezTo>
                  <a:pt x="6989730" y="72268"/>
                  <a:pt x="6968171" y="63923"/>
                  <a:pt x="7016620" y="69979"/>
                </a:cubicBezTo>
                <a:cubicBezTo>
                  <a:pt x="7022841" y="73089"/>
                  <a:pt x="7029939" y="74858"/>
                  <a:pt x="7035282" y="79310"/>
                </a:cubicBezTo>
                <a:cubicBezTo>
                  <a:pt x="7039589" y="82899"/>
                  <a:pt x="7039488" y="91029"/>
                  <a:pt x="7044612" y="93306"/>
                </a:cubicBezTo>
                <a:cubicBezTo>
                  <a:pt x="7054660" y="97772"/>
                  <a:pt x="7066383" y="96416"/>
                  <a:pt x="7077269" y="97971"/>
                </a:cubicBezTo>
                <a:cubicBezTo>
                  <a:pt x="7104168" y="115904"/>
                  <a:pt x="7078218" y="100377"/>
                  <a:pt x="7105261" y="111967"/>
                </a:cubicBezTo>
                <a:cubicBezTo>
                  <a:pt x="7111653" y="114707"/>
                  <a:pt x="7117530" y="118558"/>
                  <a:pt x="7123922" y="121298"/>
                </a:cubicBezTo>
                <a:cubicBezTo>
                  <a:pt x="7143020" y="129483"/>
                  <a:pt x="7143690" y="123294"/>
                  <a:pt x="7165910" y="139959"/>
                </a:cubicBezTo>
                <a:cubicBezTo>
                  <a:pt x="7176466" y="147876"/>
                  <a:pt x="7182769" y="160867"/>
                  <a:pt x="7193902" y="167951"/>
                </a:cubicBezTo>
                <a:cubicBezTo>
                  <a:pt x="7243138" y="199283"/>
                  <a:pt x="7274474" y="205497"/>
                  <a:pt x="7324531" y="228600"/>
                </a:cubicBezTo>
                <a:cubicBezTo>
                  <a:pt x="7416471" y="271034"/>
                  <a:pt x="7358766" y="252378"/>
                  <a:pt x="7422502" y="270587"/>
                </a:cubicBezTo>
                <a:cubicBezTo>
                  <a:pt x="7431833" y="276808"/>
                  <a:pt x="7441425" y="282653"/>
                  <a:pt x="7450494" y="289249"/>
                </a:cubicBezTo>
                <a:cubicBezTo>
                  <a:pt x="7458547" y="295106"/>
                  <a:pt x="7465340" y="302691"/>
                  <a:pt x="7473820" y="307910"/>
                </a:cubicBezTo>
                <a:cubicBezTo>
                  <a:pt x="7485666" y="315200"/>
                  <a:pt x="7498702" y="320351"/>
                  <a:pt x="7511143" y="326571"/>
                </a:cubicBezTo>
                <a:cubicBezTo>
                  <a:pt x="7556347" y="371775"/>
                  <a:pt x="7527333" y="348662"/>
                  <a:pt x="7604449" y="387220"/>
                </a:cubicBezTo>
                <a:lnTo>
                  <a:pt x="7604449" y="387220"/>
                </a:lnTo>
                <a:cubicBezTo>
                  <a:pt x="7654425" y="427201"/>
                  <a:pt x="7599339" y="384237"/>
                  <a:pt x="7655767" y="424542"/>
                </a:cubicBezTo>
                <a:cubicBezTo>
                  <a:pt x="7701191" y="456987"/>
                  <a:pt x="7680778" y="445548"/>
                  <a:pt x="7721082" y="471196"/>
                </a:cubicBezTo>
                <a:cubicBezTo>
                  <a:pt x="7746927" y="487643"/>
                  <a:pt x="7750731" y="488353"/>
                  <a:pt x="7781731" y="503853"/>
                </a:cubicBezTo>
                <a:cubicBezTo>
                  <a:pt x="7789002" y="514759"/>
                  <a:pt x="7805226" y="543061"/>
                  <a:pt x="7819053" y="550506"/>
                </a:cubicBezTo>
                <a:cubicBezTo>
                  <a:pt x="7832043" y="557500"/>
                  <a:pt x="7848766" y="556319"/>
                  <a:pt x="7861041" y="564502"/>
                </a:cubicBezTo>
                <a:cubicBezTo>
                  <a:pt x="7894368" y="586720"/>
                  <a:pt x="7878154" y="580443"/>
                  <a:pt x="7907694" y="587828"/>
                </a:cubicBezTo>
                <a:cubicBezTo>
                  <a:pt x="7921690" y="597159"/>
                  <a:pt x="7937788" y="603926"/>
                  <a:pt x="7949682" y="615820"/>
                </a:cubicBezTo>
                <a:cubicBezTo>
                  <a:pt x="7954347" y="620485"/>
                  <a:pt x="7958309" y="625981"/>
                  <a:pt x="7963678" y="629816"/>
                </a:cubicBezTo>
                <a:cubicBezTo>
                  <a:pt x="7969337" y="633858"/>
                  <a:pt x="7976680" y="635105"/>
                  <a:pt x="7982339" y="639147"/>
                </a:cubicBezTo>
                <a:cubicBezTo>
                  <a:pt x="7987708" y="642982"/>
                  <a:pt x="7991057" y="649183"/>
                  <a:pt x="7996335" y="653142"/>
                </a:cubicBezTo>
                <a:cubicBezTo>
                  <a:pt x="8009792" y="663234"/>
                  <a:pt x="8038322" y="681134"/>
                  <a:pt x="8038322" y="681134"/>
                </a:cubicBezTo>
                <a:cubicBezTo>
                  <a:pt x="8044543" y="690465"/>
                  <a:pt x="8049534" y="700744"/>
                  <a:pt x="8056984" y="709126"/>
                </a:cubicBezTo>
                <a:cubicBezTo>
                  <a:pt x="8062150" y="714937"/>
                  <a:pt x="8069318" y="718603"/>
                  <a:pt x="8075645" y="723122"/>
                </a:cubicBezTo>
                <a:cubicBezTo>
                  <a:pt x="8091033" y="734114"/>
                  <a:pt x="8090076" y="732671"/>
                  <a:pt x="8108302" y="741783"/>
                </a:cubicBezTo>
                <a:cubicBezTo>
                  <a:pt x="8114522" y="748004"/>
                  <a:pt x="8121850" y="753287"/>
                  <a:pt x="8126963" y="760445"/>
                </a:cubicBezTo>
                <a:cubicBezTo>
                  <a:pt x="8129821" y="764446"/>
                  <a:pt x="8128901" y="770348"/>
                  <a:pt x="8131629" y="774440"/>
                </a:cubicBezTo>
                <a:cubicBezTo>
                  <a:pt x="8141407" y="789107"/>
                  <a:pt x="8160780" y="797115"/>
                  <a:pt x="8173616" y="807098"/>
                </a:cubicBezTo>
                <a:cubicBezTo>
                  <a:pt x="8173621" y="807102"/>
                  <a:pt x="8188130" y="821611"/>
                  <a:pt x="8192278" y="8257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84E4E8-F307-4725-B948-FFECAA86802F}"/>
              </a:ext>
            </a:extLst>
          </p:cNvPr>
          <p:cNvSpPr/>
          <p:nvPr/>
        </p:nvSpPr>
        <p:spPr>
          <a:xfrm>
            <a:off x="965719" y="1660849"/>
            <a:ext cx="8266923" cy="1110343"/>
          </a:xfrm>
          <a:custGeom>
            <a:avLst/>
            <a:gdLst>
              <a:gd name="connsiteX0" fmla="*/ 0 w 8266923"/>
              <a:gd name="connsiteY0" fmla="*/ 1110343 h 1110343"/>
              <a:gd name="connsiteX1" fmla="*/ 1138335 w 8266923"/>
              <a:gd name="connsiteY1" fmla="*/ 877078 h 1110343"/>
              <a:gd name="connsiteX2" fmla="*/ 1418253 w 8266923"/>
              <a:gd name="connsiteY2" fmla="*/ 825759 h 1110343"/>
              <a:gd name="connsiteX3" fmla="*/ 2663890 w 8266923"/>
              <a:gd name="connsiteY3" fmla="*/ 681135 h 1110343"/>
              <a:gd name="connsiteX4" fmla="*/ 2836506 w 8266923"/>
              <a:gd name="connsiteY4" fmla="*/ 667139 h 1110343"/>
              <a:gd name="connsiteX5" fmla="*/ 3312368 w 8266923"/>
              <a:gd name="connsiteY5" fmla="*/ 620486 h 1110343"/>
              <a:gd name="connsiteX6" fmla="*/ 3498980 w 8266923"/>
              <a:gd name="connsiteY6" fmla="*/ 578498 h 1110343"/>
              <a:gd name="connsiteX7" fmla="*/ 3638939 w 8266923"/>
              <a:gd name="connsiteY7" fmla="*/ 564502 h 1110343"/>
              <a:gd name="connsiteX8" fmla="*/ 3792894 w 8266923"/>
              <a:gd name="connsiteY8" fmla="*/ 536510 h 1110343"/>
              <a:gd name="connsiteX9" fmla="*/ 3970176 w 8266923"/>
              <a:gd name="connsiteY9" fmla="*/ 513184 h 1110343"/>
              <a:gd name="connsiteX10" fmla="*/ 4240764 w 8266923"/>
              <a:gd name="connsiteY10" fmla="*/ 447869 h 1110343"/>
              <a:gd name="connsiteX11" fmla="*/ 4394719 w 8266923"/>
              <a:gd name="connsiteY11" fmla="*/ 419878 h 1110343"/>
              <a:gd name="connsiteX12" fmla="*/ 4539343 w 8266923"/>
              <a:gd name="connsiteY12" fmla="*/ 382555 h 1110343"/>
              <a:gd name="connsiteX13" fmla="*/ 4665306 w 8266923"/>
              <a:gd name="connsiteY13" fmla="*/ 359229 h 1110343"/>
              <a:gd name="connsiteX14" fmla="*/ 4777274 w 8266923"/>
              <a:gd name="connsiteY14" fmla="*/ 321906 h 1110343"/>
              <a:gd name="connsiteX15" fmla="*/ 4954555 w 8266923"/>
              <a:gd name="connsiteY15" fmla="*/ 270588 h 1110343"/>
              <a:gd name="connsiteX16" fmla="*/ 5318449 w 8266923"/>
              <a:gd name="connsiteY16" fmla="*/ 116633 h 1110343"/>
              <a:gd name="connsiteX17" fmla="*/ 5346441 w 8266923"/>
              <a:gd name="connsiteY17" fmla="*/ 88641 h 1110343"/>
              <a:gd name="connsiteX18" fmla="*/ 5369768 w 8266923"/>
              <a:gd name="connsiteY18" fmla="*/ 79310 h 1110343"/>
              <a:gd name="connsiteX19" fmla="*/ 5500396 w 8266923"/>
              <a:gd name="connsiteY19" fmla="*/ 60649 h 1110343"/>
              <a:gd name="connsiteX20" fmla="*/ 5822302 w 8266923"/>
              <a:gd name="connsiteY20" fmla="*/ 37322 h 1110343"/>
              <a:gd name="connsiteX21" fmla="*/ 5901613 w 8266923"/>
              <a:gd name="connsiteY21" fmla="*/ 27992 h 1110343"/>
              <a:gd name="connsiteX22" fmla="*/ 6204858 w 8266923"/>
              <a:gd name="connsiteY22" fmla="*/ 13996 h 1110343"/>
              <a:gd name="connsiteX23" fmla="*/ 6573417 w 8266923"/>
              <a:gd name="connsiteY23" fmla="*/ 18661 h 1110343"/>
              <a:gd name="connsiteX24" fmla="*/ 6643396 w 8266923"/>
              <a:gd name="connsiteY24" fmla="*/ 37322 h 1110343"/>
              <a:gd name="connsiteX25" fmla="*/ 6802017 w 8266923"/>
              <a:gd name="connsiteY25" fmla="*/ 55984 h 1110343"/>
              <a:gd name="connsiteX26" fmla="*/ 6839339 w 8266923"/>
              <a:gd name="connsiteY26" fmla="*/ 65314 h 1110343"/>
              <a:gd name="connsiteX27" fmla="*/ 6895323 w 8266923"/>
              <a:gd name="connsiteY27" fmla="*/ 88641 h 1110343"/>
              <a:gd name="connsiteX28" fmla="*/ 6965302 w 8266923"/>
              <a:gd name="connsiteY28" fmla="*/ 102637 h 1110343"/>
              <a:gd name="connsiteX29" fmla="*/ 6988629 w 8266923"/>
              <a:gd name="connsiteY29" fmla="*/ 111967 h 1110343"/>
              <a:gd name="connsiteX30" fmla="*/ 7016621 w 8266923"/>
              <a:gd name="connsiteY30" fmla="*/ 121298 h 1110343"/>
              <a:gd name="connsiteX31" fmla="*/ 7039947 w 8266923"/>
              <a:gd name="connsiteY31" fmla="*/ 130629 h 1110343"/>
              <a:gd name="connsiteX32" fmla="*/ 7067939 w 8266923"/>
              <a:gd name="connsiteY32" fmla="*/ 139959 h 1110343"/>
              <a:gd name="connsiteX33" fmla="*/ 7100596 w 8266923"/>
              <a:gd name="connsiteY33" fmla="*/ 149290 h 1110343"/>
              <a:gd name="connsiteX34" fmla="*/ 7151915 w 8266923"/>
              <a:gd name="connsiteY34" fmla="*/ 172616 h 1110343"/>
              <a:gd name="connsiteX35" fmla="*/ 7212564 w 8266923"/>
              <a:gd name="connsiteY35" fmla="*/ 181947 h 1110343"/>
              <a:gd name="connsiteX36" fmla="*/ 7310535 w 8266923"/>
              <a:gd name="connsiteY36" fmla="*/ 200608 h 1110343"/>
              <a:gd name="connsiteX37" fmla="*/ 7333862 w 8266923"/>
              <a:gd name="connsiteY37" fmla="*/ 209939 h 1110343"/>
              <a:gd name="connsiteX38" fmla="*/ 7445829 w 8266923"/>
              <a:gd name="connsiteY38" fmla="*/ 233265 h 1110343"/>
              <a:gd name="connsiteX39" fmla="*/ 7483151 w 8266923"/>
              <a:gd name="connsiteY39" fmla="*/ 256592 h 1110343"/>
              <a:gd name="connsiteX40" fmla="*/ 7553131 w 8266923"/>
              <a:gd name="connsiteY40" fmla="*/ 270588 h 1110343"/>
              <a:gd name="connsiteX41" fmla="*/ 7627776 w 8266923"/>
              <a:gd name="connsiteY41" fmla="*/ 289249 h 1110343"/>
              <a:gd name="connsiteX42" fmla="*/ 7665098 w 8266923"/>
              <a:gd name="connsiteY42" fmla="*/ 298580 h 1110343"/>
              <a:gd name="connsiteX43" fmla="*/ 7688425 w 8266923"/>
              <a:gd name="connsiteY43" fmla="*/ 307910 h 1110343"/>
              <a:gd name="connsiteX44" fmla="*/ 7739743 w 8266923"/>
              <a:gd name="connsiteY44" fmla="*/ 317241 h 1110343"/>
              <a:gd name="connsiteX45" fmla="*/ 7763070 w 8266923"/>
              <a:gd name="connsiteY45" fmla="*/ 326571 h 1110343"/>
              <a:gd name="connsiteX46" fmla="*/ 8182947 w 8266923"/>
              <a:gd name="connsiteY46" fmla="*/ 331237 h 1110343"/>
              <a:gd name="connsiteX47" fmla="*/ 8224935 w 8266923"/>
              <a:gd name="connsiteY47" fmla="*/ 317241 h 1110343"/>
              <a:gd name="connsiteX48" fmla="*/ 8266923 w 8266923"/>
              <a:gd name="connsiteY48" fmla="*/ 303245 h 1110343"/>
              <a:gd name="connsiteX49" fmla="*/ 8252927 w 8266923"/>
              <a:gd name="connsiteY49" fmla="*/ 121298 h 1110343"/>
              <a:gd name="connsiteX50" fmla="*/ 8234266 w 8266923"/>
              <a:gd name="connsiteY50" fmla="*/ 55984 h 1110343"/>
              <a:gd name="connsiteX51" fmla="*/ 8229600 w 8266923"/>
              <a:gd name="connsiteY51" fmla="*/ 0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266923" h="1110343">
                <a:moveTo>
                  <a:pt x="0" y="1110343"/>
                </a:moveTo>
                <a:lnTo>
                  <a:pt x="1138335" y="877078"/>
                </a:lnTo>
                <a:cubicBezTo>
                  <a:pt x="1231342" y="858415"/>
                  <a:pt x="1324165" y="837844"/>
                  <a:pt x="1418253" y="825759"/>
                </a:cubicBezTo>
                <a:cubicBezTo>
                  <a:pt x="1832849" y="772508"/>
                  <a:pt x="2247256" y="714916"/>
                  <a:pt x="2663890" y="681135"/>
                </a:cubicBezTo>
                <a:cubicBezTo>
                  <a:pt x="2721429" y="676470"/>
                  <a:pt x="2779139" y="673585"/>
                  <a:pt x="2836506" y="667139"/>
                </a:cubicBezTo>
                <a:cubicBezTo>
                  <a:pt x="3292229" y="615934"/>
                  <a:pt x="2867888" y="647155"/>
                  <a:pt x="3312368" y="620486"/>
                </a:cubicBezTo>
                <a:cubicBezTo>
                  <a:pt x="3374572" y="606490"/>
                  <a:pt x="3436138" y="589271"/>
                  <a:pt x="3498980" y="578498"/>
                </a:cubicBezTo>
                <a:cubicBezTo>
                  <a:pt x="3545192" y="570576"/>
                  <a:pt x="3592525" y="571133"/>
                  <a:pt x="3638939" y="564502"/>
                </a:cubicBezTo>
                <a:cubicBezTo>
                  <a:pt x="3690574" y="557125"/>
                  <a:pt x="3741349" y="544496"/>
                  <a:pt x="3792894" y="536510"/>
                </a:cubicBezTo>
                <a:cubicBezTo>
                  <a:pt x="3851795" y="527385"/>
                  <a:pt x="3911338" y="522702"/>
                  <a:pt x="3970176" y="513184"/>
                </a:cubicBezTo>
                <a:cubicBezTo>
                  <a:pt x="4204230" y="475323"/>
                  <a:pt x="4017093" y="499203"/>
                  <a:pt x="4240764" y="447869"/>
                </a:cubicBezTo>
                <a:cubicBezTo>
                  <a:pt x="4291602" y="436201"/>
                  <a:pt x="4343764" y="431024"/>
                  <a:pt x="4394719" y="419878"/>
                </a:cubicBezTo>
                <a:cubicBezTo>
                  <a:pt x="4443356" y="409239"/>
                  <a:pt x="4490761" y="393444"/>
                  <a:pt x="4539343" y="382555"/>
                </a:cubicBezTo>
                <a:cubicBezTo>
                  <a:pt x="4581011" y="373216"/>
                  <a:pt x="4623928" y="369776"/>
                  <a:pt x="4665306" y="359229"/>
                </a:cubicBezTo>
                <a:cubicBezTo>
                  <a:pt x="4703429" y="349511"/>
                  <a:pt x="4739659" y="333433"/>
                  <a:pt x="4777274" y="321906"/>
                </a:cubicBezTo>
                <a:cubicBezTo>
                  <a:pt x="4836094" y="303881"/>
                  <a:pt x="4898107" y="295049"/>
                  <a:pt x="4954555" y="270588"/>
                </a:cubicBezTo>
                <a:cubicBezTo>
                  <a:pt x="5262032" y="137348"/>
                  <a:pt x="5139698" y="186147"/>
                  <a:pt x="5318449" y="116633"/>
                </a:cubicBezTo>
                <a:cubicBezTo>
                  <a:pt x="5327780" y="107302"/>
                  <a:pt x="5335769" y="96402"/>
                  <a:pt x="5346441" y="88641"/>
                </a:cubicBezTo>
                <a:cubicBezTo>
                  <a:pt x="5353214" y="83715"/>
                  <a:pt x="5361764" y="81773"/>
                  <a:pt x="5369768" y="79310"/>
                </a:cubicBezTo>
                <a:cubicBezTo>
                  <a:pt x="5416315" y="64988"/>
                  <a:pt x="5445758" y="64946"/>
                  <a:pt x="5500396" y="60649"/>
                </a:cubicBezTo>
                <a:cubicBezTo>
                  <a:pt x="5607648" y="52213"/>
                  <a:pt x="5715455" y="49891"/>
                  <a:pt x="5822302" y="37322"/>
                </a:cubicBezTo>
                <a:cubicBezTo>
                  <a:pt x="5848739" y="34212"/>
                  <a:pt x="5875043" y="29612"/>
                  <a:pt x="5901613" y="27992"/>
                </a:cubicBezTo>
                <a:cubicBezTo>
                  <a:pt x="6002615" y="21834"/>
                  <a:pt x="6103776" y="18661"/>
                  <a:pt x="6204858" y="13996"/>
                </a:cubicBezTo>
                <a:cubicBezTo>
                  <a:pt x="6327711" y="15551"/>
                  <a:pt x="6450627" y="14427"/>
                  <a:pt x="6573417" y="18661"/>
                </a:cubicBezTo>
                <a:cubicBezTo>
                  <a:pt x="6587906" y="19161"/>
                  <a:pt x="6628263" y="34690"/>
                  <a:pt x="6643396" y="37322"/>
                </a:cubicBezTo>
                <a:cubicBezTo>
                  <a:pt x="6666088" y="41268"/>
                  <a:pt x="6782861" y="53855"/>
                  <a:pt x="6802017" y="55984"/>
                </a:cubicBezTo>
                <a:cubicBezTo>
                  <a:pt x="6814458" y="59094"/>
                  <a:pt x="6827235" y="61078"/>
                  <a:pt x="6839339" y="65314"/>
                </a:cubicBezTo>
                <a:cubicBezTo>
                  <a:pt x="6858421" y="71993"/>
                  <a:pt x="6875433" y="85025"/>
                  <a:pt x="6895323" y="88641"/>
                </a:cubicBezTo>
                <a:cubicBezTo>
                  <a:pt x="6899992" y="89490"/>
                  <a:pt x="6949304" y="97304"/>
                  <a:pt x="6965302" y="102637"/>
                </a:cubicBezTo>
                <a:cubicBezTo>
                  <a:pt x="6973247" y="105285"/>
                  <a:pt x="6980759" y="109105"/>
                  <a:pt x="6988629" y="111967"/>
                </a:cubicBezTo>
                <a:cubicBezTo>
                  <a:pt x="6997872" y="115328"/>
                  <a:pt x="7007378" y="117937"/>
                  <a:pt x="7016621" y="121298"/>
                </a:cubicBezTo>
                <a:cubicBezTo>
                  <a:pt x="7024491" y="124160"/>
                  <a:pt x="7032077" y="127767"/>
                  <a:pt x="7039947" y="130629"/>
                </a:cubicBezTo>
                <a:cubicBezTo>
                  <a:pt x="7049190" y="133990"/>
                  <a:pt x="7058539" y="137067"/>
                  <a:pt x="7067939" y="139959"/>
                </a:cubicBezTo>
                <a:cubicBezTo>
                  <a:pt x="7078760" y="143288"/>
                  <a:pt x="7090029" y="145226"/>
                  <a:pt x="7100596" y="149290"/>
                </a:cubicBezTo>
                <a:cubicBezTo>
                  <a:pt x="7116278" y="155321"/>
                  <a:pt x="7134798" y="168812"/>
                  <a:pt x="7151915" y="172616"/>
                </a:cubicBezTo>
                <a:cubicBezTo>
                  <a:pt x="7171882" y="177053"/>
                  <a:pt x="7192348" y="178837"/>
                  <a:pt x="7212564" y="181947"/>
                </a:cubicBezTo>
                <a:cubicBezTo>
                  <a:pt x="7279538" y="204273"/>
                  <a:pt x="7190947" y="176691"/>
                  <a:pt x="7310535" y="200608"/>
                </a:cubicBezTo>
                <a:cubicBezTo>
                  <a:pt x="7318747" y="202250"/>
                  <a:pt x="7325810" y="207638"/>
                  <a:pt x="7333862" y="209939"/>
                </a:cubicBezTo>
                <a:cubicBezTo>
                  <a:pt x="7401379" y="229230"/>
                  <a:pt x="7392487" y="226598"/>
                  <a:pt x="7445829" y="233265"/>
                </a:cubicBezTo>
                <a:cubicBezTo>
                  <a:pt x="7458270" y="241041"/>
                  <a:pt x="7469710" y="250712"/>
                  <a:pt x="7483151" y="256592"/>
                </a:cubicBezTo>
                <a:cubicBezTo>
                  <a:pt x="7500597" y="264225"/>
                  <a:pt x="7533971" y="267850"/>
                  <a:pt x="7553131" y="270588"/>
                </a:cubicBezTo>
                <a:cubicBezTo>
                  <a:pt x="7603154" y="287261"/>
                  <a:pt x="7560215" y="274235"/>
                  <a:pt x="7627776" y="289249"/>
                </a:cubicBezTo>
                <a:cubicBezTo>
                  <a:pt x="7640294" y="292031"/>
                  <a:pt x="7652841" y="294809"/>
                  <a:pt x="7665098" y="298580"/>
                </a:cubicBezTo>
                <a:cubicBezTo>
                  <a:pt x="7673102" y="301043"/>
                  <a:pt x="7680300" y="305879"/>
                  <a:pt x="7688425" y="307910"/>
                </a:cubicBezTo>
                <a:cubicBezTo>
                  <a:pt x="7705292" y="312127"/>
                  <a:pt x="7722637" y="314131"/>
                  <a:pt x="7739743" y="317241"/>
                </a:cubicBezTo>
                <a:cubicBezTo>
                  <a:pt x="7747519" y="320351"/>
                  <a:pt x="7755125" y="323923"/>
                  <a:pt x="7763070" y="326571"/>
                </a:cubicBezTo>
                <a:cubicBezTo>
                  <a:pt x="7926194" y="380946"/>
                  <a:pt x="7870905" y="343395"/>
                  <a:pt x="8182947" y="331237"/>
                </a:cubicBezTo>
                <a:cubicBezTo>
                  <a:pt x="8253361" y="319500"/>
                  <a:pt x="8181201" y="335463"/>
                  <a:pt x="8224935" y="317241"/>
                </a:cubicBezTo>
                <a:cubicBezTo>
                  <a:pt x="8238553" y="311567"/>
                  <a:pt x="8266923" y="303245"/>
                  <a:pt x="8266923" y="303245"/>
                </a:cubicBezTo>
                <a:cubicBezTo>
                  <a:pt x="8262258" y="242596"/>
                  <a:pt x="8259362" y="181785"/>
                  <a:pt x="8252927" y="121298"/>
                </a:cubicBezTo>
                <a:cubicBezTo>
                  <a:pt x="8249696" y="90923"/>
                  <a:pt x="8241144" y="83495"/>
                  <a:pt x="8234266" y="55984"/>
                </a:cubicBezTo>
                <a:cubicBezTo>
                  <a:pt x="8228066" y="31184"/>
                  <a:pt x="8229600" y="25225"/>
                  <a:pt x="8229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7819FE4-E9B1-43BA-B395-69986EA2DC28}"/>
              </a:ext>
            </a:extLst>
          </p:cNvPr>
          <p:cNvSpPr/>
          <p:nvPr/>
        </p:nvSpPr>
        <p:spPr>
          <a:xfrm>
            <a:off x="937726" y="2216021"/>
            <a:ext cx="8266923" cy="1110343"/>
          </a:xfrm>
          <a:custGeom>
            <a:avLst/>
            <a:gdLst>
              <a:gd name="connsiteX0" fmla="*/ 0 w 8266923"/>
              <a:gd name="connsiteY0" fmla="*/ 1110343 h 1110343"/>
              <a:gd name="connsiteX1" fmla="*/ 1138335 w 8266923"/>
              <a:gd name="connsiteY1" fmla="*/ 877078 h 1110343"/>
              <a:gd name="connsiteX2" fmla="*/ 1418253 w 8266923"/>
              <a:gd name="connsiteY2" fmla="*/ 825759 h 1110343"/>
              <a:gd name="connsiteX3" fmla="*/ 2663890 w 8266923"/>
              <a:gd name="connsiteY3" fmla="*/ 681135 h 1110343"/>
              <a:gd name="connsiteX4" fmla="*/ 2836506 w 8266923"/>
              <a:gd name="connsiteY4" fmla="*/ 667139 h 1110343"/>
              <a:gd name="connsiteX5" fmla="*/ 3312368 w 8266923"/>
              <a:gd name="connsiteY5" fmla="*/ 620486 h 1110343"/>
              <a:gd name="connsiteX6" fmla="*/ 3498980 w 8266923"/>
              <a:gd name="connsiteY6" fmla="*/ 578498 h 1110343"/>
              <a:gd name="connsiteX7" fmla="*/ 3638939 w 8266923"/>
              <a:gd name="connsiteY7" fmla="*/ 564502 h 1110343"/>
              <a:gd name="connsiteX8" fmla="*/ 3792894 w 8266923"/>
              <a:gd name="connsiteY8" fmla="*/ 536510 h 1110343"/>
              <a:gd name="connsiteX9" fmla="*/ 3970176 w 8266923"/>
              <a:gd name="connsiteY9" fmla="*/ 513184 h 1110343"/>
              <a:gd name="connsiteX10" fmla="*/ 4240764 w 8266923"/>
              <a:gd name="connsiteY10" fmla="*/ 447869 h 1110343"/>
              <a:gd name="connsiteX11" fmla="*/ 4394719 w 8266923"/>
              <a:gd name="connsiteY11" fmla="*/ 419878 h 1110343"/>
              <a:gd name="connsiteX12" fmla="*/ 4539343 w 8266923"/>
              <a:gd name="connsiteY12" fmla="*/ 382555 h 1110343"/>
              <a:gd name="connsiteX13" fmla="*/ 4665306 w 8266923"/>
              <a:gd name="connsiteY13" fmla="*/ 359229 h 1110343"/>
              <a:gd name="connsiteX14" fmla="*/ 4777274 w 8266923"/>
              <a:gd name="connsiteY14" fmla="*/ 321906 h 1110343"/>
              <a:gd name="connsiteX15" fmla="*/ 4954555 w 8266923"/>
              <a:gd name="connsiteY15" fmla="*/ 270588 h 1110343"/>
              <a:gd name="connsiteX16" fmla="*/ 5318449 w 8266923"/>
              <a:gd name="connsiteY16" fmla="*/ 116633 h 1110343"/>
              <a:gd name="connsiteX17" fmla="*/ 5346441 w 8266923"/>
              <a:gd name="connsiteY17" fmla="*/ 88641 h 1110343"/>
              <a:gd name="connsiteX18" fmla="*/ 5369768 w 8266923"/>
              <a:gd name="connsiteY18" fmla="*/ 79310 h 1110343"/>
              <a:gd name="connsiteX19" fmla="*/ 5500396 w 8266923"/>
              <a:gd name="connsiteY19" fmla="*/ 60649 h 1110343"/>
              <a:gd name="connsiteX20" fmla="*/ 5822302 w 8266923"/>
              <a:gd name="connsiteY20" fmla="*/ 37322 h 1110343"/>
              <a:gd name="connsiteX21" fmla="*/ 5901613 w 8266923"/>
              <a:gd name="connsiteY21" fmla="*/ 27992 h 1110343"/>
              <a:gd name="connsiteX22" fmla="*/ 6204858 w 8266923"/>
              <a:gd name="connsiteY22" fmla="*/ 13996 h 1110343"/>
              <a:gd name="connsiteX23" fmla="*/ 6573417 w 8266923"/>
              <a:gd name="connsiteY23" fmla="*/ 18661 h 1110343"/>
              <a:gd name="connsiteX24" fmla="*/ 6643396 w 8266923"/>
              <a:gd name="connsiteY24" fmla="*/ 37322 h 1110343"/>
              <a:gd name="connsiteX25" fmla="*/ 6802017 w 8266923"/>
              <a:gd name="connsiteY25" fmla="*/ 55984 h 1110343"/>
              <a:gd name="connsiteX26" fmla="*/ 6839339 w 8266923"/>
              <a:gd name="connsiteY26" fmla="*/ 65314 h 1110343"/>
              <a:gd name="connsiteX27" fmla="*/ 6895323 w 8266923"/>
              <a:gd name="connsiteY27" fmla="*/ 88641 h 1110343"/>
              <a:gd name="connsiteX28" fmla="*/ 6965302 w 8266923"/>
              <a:gd name="connsiteY28" fmla="*/ 102637 h 1110343"/>
              <a:gd name="connsiteX29" fmla="*/ 6988629 w 8266923"/>
              <a:gd name="connsiteY29" fmla="*/ 111967 h 1110343"/>
              <a:gd name="connsiteX30" fmla="*/ 7016621 w 8266923"/>
              <a:gd name="connsiteY30" fmla="*/ 121298 h 1110343"/>
              <a:gd name="connsiteX31" fmla="*/ 7039947 w 8266923"/>
              <a:gd name="connsiteY31" fmla="*/ 130629 h 1110343"/>
              <a:gd name="connsiteX32" fmla="*/ 7067939 w 8266923"/>
              <a:gd name="connsiteY32" fmla="*/ 139959 h 1110343"/>
              <a:gd name="connsiteX33" fmla="*/ 7100596 w 8266923"/>
              <a:gd name="connsiteY33" fmla="*/ 149290 h 1110343"/>
              <a:gd name="connsiteX34" fmla="*/ 7151915 w 8266923"/>
              <a:gd name="connsiteY34" fmla="*/ 172616 h 1110343"/>
              <a:gd name="connsiteX35" fmla="*/ 7212564 w 8266923"/>
              <a:gd name="connsiteY35" fmla="*/ 181947 h 1110343"/>
              <a:gd name="connsiteX36" fmla="*/ 7310535 w 8266923"/>
              <a:gd name="connsiteY36" fmla="*/ 200608 h 1110343"/>
              <a:gd name="connsiteX37" fmla="*/ 7333862 w 8266923"/>
              <a:gd name="connsiteY37" fmla="*/ 209939 h 1110343"/>
              <a:gd name="connsiteX38" fmla="*/ 7445829 w 8266923"/>
              <a:gd name="connsiteY38" fmla="*/ 233265 h 1110343"/>
              <a:gd name="connsiteX39" fmla="*/ 7483151 w 8266923"/>
              <a:gd name="connsiteY39" fmla="*/ 256592 h 1110343"/>
              <a:gd name="connsiteX40" fmla="*/ 7553131 w 8266923"/>
              <a:gd name="connsiteY40" fmla="*/ 270588 h 1110343"/>
              <a:gd name="connsiteX41" fmla="*/ 7627776 w 8266923"/>
              <a:gd name="connsiteY41" fmla="*/ 289249 h 1110343"/>
              <a:gd name="connsiteX42" fmla="*/ 7665098 w 8266923"/>
              <a:gd name="connsiteY42" fmla="*/ 298580 h 1110343"/>
              <a:gd name="connsiteX43" fmla="*/ 7688425 w 8266923"/>
              <a:gd name="connsiteY43" fmla="*/ 307910 h 1110343"/>
              <a:gd name="connsiteX44" fmla="*/ 7739743 w 8266923"/>
              <a:gd name="connsiteY44" fmla="*/ 317241 h 1110343"/>
              <a:gd name="connsiteX45" fmla="*/ 7763070 w 8266923"/>
              <a:gd name="connsiteY45" fmla="*/ 326571 h 1110343"/>
              <a:gd name="connsiteX46" fmla="*/ 8182947 w 8266923"/>
              <a:gd name="connsiteY46" fmla="*/ 331237 h 1110343"/>
              <a:gd name="connsiteX47" fmla="*/ 8224935 w 8266923"/>
              <a:gd name="connsiteY47" fmla="*/ 317241 h 1110343"/>
              <a:gd name="connsiteX48" fmla="*/ 8266923 w 8266923"/>
              <a:gd name="connsiteY48" fmla="*/ 303245 h 1110343"/>
              <a:gd name="connsiteX49" fmla="*/ 8252927 w 8266923"/>
              <a:gd name="connsiteY49" fmla="*/ 121298 h 1110343"/>
              <a:gd name="connsiteX50" fmla="*/ 8234266 w 8266923"/>
              <a:gd name="connsiteY50" fmla="*/ 55984 h 1110343"/>
              <a:gd name="connsiteX51" fmla="*/ 8229600 w 8266923"/>
              <a:gd name="connsiteY51" fmla="*/ 0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266923" h="1110343">
                <a:moveTo>
                  <a:pt x="0" y="1110343"/>
                </a:moveTo>
                <a:lnTo>
                  <a:pt x="1138335" y="877078"/>
                </a:lnTo>
                <a:cubicBezTo>
                  <a:pt x="1231342" y="858415"/>
                  <a:pt x="1324165" y="837844"/>
                  <a:pt x="1418253" y="825759"/>
                </a:cubicBezTo>
                <a:cubicBezTo>
                  <a:pt x="1832849" y="772508"/>
                  <a:pt x="2247256" y="714916"/>
                  <a:pt x="2663890" y="681135"/>
                </a:cubicBezTo>
                <a:cubicBezTo>
                  <a:pt x="2721429" y="676470"/>
                  <a:pt x="2779139" y="673585"/>
                  <a:pt x="2836506" y="667139"/>
                </a:cubicBezTo>
                <a:cubicBezTo>
                  <a:pt x="3292229" y="615934"/>
                  <a:pt x="2867888" y="647155"/>
                  <a:pt x="3312368" y="620486"/>
                </a:cubicBezTo>
                <a:cubicBezTo>
                  <a:pt x="3374572" y="606490"/>
                  <a:pt x="3436138" y="589271"/>
                  <a:pt x="3498980" y="578498"/>
                </a:cubicBezTo>
                <a:cubicBezTo>
                  <a:pt x="3545192" y="570576"/>
                  <a:pt x="3592525" y="571133"/>
                  <a:pt x="3638939" y="564502"/>
                </a:cubicBezTo>
                <a:cubicBezTo>
                  <a:pt x="3690574" y="557125"/>
                  <a:pt x="3741349" y="544496"/>
                  <a:pt x="3792894" y="536510"/>
                </a:cubicBezTo>
                <a:cubicBezTo>
                  <a:pt x="3851795" y="527385"/>
                  <a:pt x="3911338" y="522702"/>
                  <a:pt x="3970176" y="513184"/>
                </a:cubicBezTo>
                <a:cubicBezTo>
                  <a:pt x="4204230" y="475323"/>
                  <a:pt x="4017093" y="499203"/>
                  <a:pt x="4240764" y="447869"/>
                </a:cubicBezTo>
                <a:cubicBezTo>
                  <a:pt x="4291602" y="436201"/>
                  <a:pt x="4343764" y="431024"/>
                  <a:pt x="4394719" y="419878"/>
                </a:cubicBezTo>
                <a:cubicBezTo>
                  <a:pt x="4443356" y="409239"/>
                  <a:pt x="4490761" y="393444"/>
                  <a:pt x="4539343" y="382555"/>
                </a:cubicBezTo>
                <a:cubicBezTo>
                  <a:pt x="4581011" y="373216"/>
                  <a:pt x="4623928" y="369776"/>
                  <a:pt x="4665306" y="359229"/>
                </a:cubicBezTo>
                <a:cubicBezTo>
                  <a:pt x="4703429" y="349511"/>
                  <a:pt x="4739659" y="333433"/>
                  <a:pt x="4777274" y="321906"/>
                </a:cubicBezTo>
                <a:cubicBezTo>
                  <a:pt x="4836094" y="303881"/>
                  <a:pt x="4898107" y="295049"/>
                  <a:pt x="4954555" y="270588"/>
                </a:cubicBezTo>
                <a:cubicBezTo>
                  <a:pt x="5262032" y="137348"/>
                  <a:pt x="5139698" y="186147"/>
                  <a:pt x="5318449" y="116633"/>
                </a:cubicBezTo>
                <a:cubicBezTo>
                  <a:pt x="5327780" y="107302"/>
                  <a:pt x="5335769" y="96402"/>
                  <a:pt x="5346441" y="88641"/>
                </a:cubicBezTo>
                <a:cubicBezTo>
                  <a:pt x="5353214" y="83715"/>
                  <a:pt x="5361764" y="81773"/>
                  <a:pt x="5369768" y="79310"/>
                </a:cubicBezTo>
                <a:cubicBezTo>
                  <a:pt x="5416315" y="64988"/>
                  <a:pt x="5445758" y="64946"/>
                  <a:pt x="5500396" y="60649"/>
                </a:cubicBezTo>
                <a:cubicBezTo>
                  <a:pt x="5607648" y="52213"/>
                  <a:pt x="5715455" y="49891"/>
                  <a:pt x="5822302" y="37322"/>
                </a:cubicBezTo>
                <a:cubicBezTo>
                  <a:pt x="5848739" y="34212"/>
                  <a:pt x="5875043" y="29612"/>
                  <a:pt x="5901613" y="27992"/>
                </a:cubicBezTo>
                <a:cubicBezTo>
                  <a:pt x="6002615" y="21834"/>
                  <a:pt x="6103776" y="18661"/>
                  <a:pt x="6204858" y="13996"/>
                </a:cubicBezTo>
                <a:cubicBezTo>
                  <a:pt x="6327711" y="15551"/>
                  <a:pt x="6450627" y="14427"/>
                  <a:pt x="6573417" y="18661"/>
                </a:cubicBezTo>
                <a:cubicBezTo>
                  <a:pt x="6587906" y="19161"/>
                  <a:pt x="6628263" y="34690"/>
                  <a:pt x="6643396" y="37322"/>
                </a:cubicBezTo>
                <a:cubicBezTo>
                  <a:pt x="6666088" y="41268"/>
                  <a:pt x="6782861" y="53855"/>
                  <a:pt x="6802017" y="55984"/>
                </a:cubicBezTo>
                <a:cubicBezTo>
                  <a:pt x="6814458" y="59094"/>
                  <a:pt x="6827235" y="61078"/>
                  <a:pt x="6839339" y="65314"/>
                </a:cubicBezTo>
                <a:cubicBezTo>
                  <a:pt x="6858421" y="71993"/>
                  <a:pt x="6875433" y="85025"/>
                  <a:pt x="6895323" y="88641"/>
                </a:cubicBezTo>
                <a:cubicBezTo>
                  <a:pt x="6899992" y="89490"/>
                  <a:pt x="6949304" y="97304"/>
                  <a:pt x="6965302" y="102637"/>
                </a:cubicBezTo>
                <a:cubicBezTo>
                  <a:pt x="6973247" y="105285"/>
                  <a:pt x="6980759" y="109105"/>
                  <a:pt x="6988629" y="111967"/>
                </a:cubicBezTo>
                <a:cubicBezTo>
                  <a:pt x="6997872" y="115328"/>
                  <a:pt x="7007378" y="117937"/>
                  <a:pt x="7016621" y="121298"/>
                </a:cubicBezTo>
                <a:cubicBezTo>
                  <a:pt x="7024491" y="124160"/>
                  <a:pt x="7032077" y="127767"/>
                  <a:pt x="7039947" y="130629"/>
                </a:cubicBezTo>
                <a:cubicBezTo>
                  <a:pt x="7049190" y="133990"/>
                  <a:pt x="7058539" y="137067"/>
                  <a:pt x="7067939" y="139959"/>
                </a:cubicBezTo>
                <a:cubicBezTo>
                  <a:pt x="7078760" y="143288"/>
                  <a:pt x="7090029" y="145226"/>
                  <a:pt x="7100596" y="149290"/>
                </a:cubicBezTo>
                <a:cubicBezTo>
                  <a:pt x="7116278" y="155321"/>
                  <a:pt x="7134798" y="168812"/>
                  <a:pt x="7151915" y="172616"/>
                </a:cubicBezTo>
                <a:cubicBezTo>
                  <a:pt x="7171882" y="177053"/>
                  <a:pt x="7192348" y="178837"/>
                  <a:pt x="7212564" y="181947"/>
                </a:cubicBezTo>
                <a:cubicBezTo>
                  <a:pt x="7279538" y="204273"/>
                  <a:pt x="7190947" y="176691"/>
                  <a:pt x="7310535" y="200608"/>
                </a:cubicBezTo>
                <a:cubicBezTo>
                  <a:pt x="7318747" y="202250"/>
                  <a:pt x="7325810" y="207638"/>
                  <a:pt x="7333862" y="209939"/>
                </a:cubicBezTo>
                <a:cubicBezTo>
                  <a:pt x="7401379" y="229230"/>
                  <a:pt x="7392487" y="226598"/>
                  <a:pt x="7445829" y="233265"/>
                </a:cubicBezTo>
                <a:cubicBezTo>
                  <a:pt x="7458270" y="241041"/>
                  <a:pt x="7469710" y="250712"/>
                  <a:pt x="7483151" y="256592"/>
                </a:cubicBezTo>
                <a:cubicBezTo>
                  <a:pt x="7500597" y="264225"/>
                  <a:pt x="7533971" y="267850"/>
                  <a:pt x="7553131" y="270588"/>
                </a:cubicBezTo>
                <a:cubicBezTo>
                  <a:pt x="7603154" y="287261"/>
                  <a:pt x="7560215" y="274235"/>
                  <a:pt x="7627776" y="289249"/>
                </a:cubicBezTo>
                <a:cubicBezTo>
                  <a:pt x="7640294" y="292031"/>
                  <a:pt x="7652841" y="294809"/>
                  <a:pt x="7665098" y="298580"/>
                </a:cubicBezTo>
                <a:cubicBezTo>
                  <a:pt x="7673102" y="301043"/>
                  <a:pt x="7680300" y="305879"/>
                  <a:pt x="7688425" y="307910"/>
                </a:cubicBezTo>
                <a:cubicBezTo>
                  <a:pt x="7705292" y="312127"/>
                  <a:pt x="7722637" y="314131"/>
                  <a:pt x="7739743" y="317241"/>
                </a:cubicBezTo>
                <a:cubicBezTo>
                  <a:pt x="7747519" y="320351"/>
                  <a:pt x="7755125" y="323923"/>
                  <a:pt x="7763070" y="326571"/>
                </a:cubicBezTo>
                <a:cubicBezTo>
                  <a:pt x="7926194" y="380946"/>
                  <a:pt x="7870905" y="343395"/>
                  <a:pt x="8182947" y="331237"/>
                </a:cubicBezTo>
                <a:cubicBezTo>
                  <a:pt x="8253361" y="319500"/>
                  <a:pt x="8181201" y="335463"/>
                  <a:pt x="8224935" y="317241"/>
                </a:cubicBezTo>
                <a:cubicBezTo>
                  <a:pt x="8238553" y="311567"/>
                  <a:pt x="8266923" y="303245"/>
                  <a:pt x="8266923" y="303245"/>
                </a:cubicBezTo>
                <a:cubicBezTo>
                  <a:pt x="8262258" y="242596"/>
                  <a:pt x="8259362" y="181785"/>
                  <a:pt x="8252927" y="121298"/>
                </a:cubicBezTo>
                <a:cubicBezTo>
                  <a:pt x="8249696" y="90923"/>
                  <a:pt x="8241144" y="83495"/>
                  <a:pt x="8234266" y="55984"/>
                </a:cubicBezTo>
                <a:cubicBezTo>
                  <a:pt x="8228066" y="31184"/>
                  <a:pt x="8229600" y="25225"/>
                  <a:pt x="8229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6F31EB-C2C9-41E9-B529-A732708B2A6F}"/>
              </a:ext>
            </a:extLst>
          </p:cNvPr>
          <p:cNvSpPr/>
          <p:nvPr/>
        </p:nvSpPr>
        <p:spPr>
          <a:xfrm>
            <a:off x="2841172" y="1721498"/>
            <a:ext cx="6456784" cy="1012372"/>
          </a:xfrm>
          <a:custGeom>
            <a:avLst/>
            <a:gdLst>
              <a:gd name="connsiteX0" fmla="*/ 0 w 6456784"/>
              <a:gd name="connsiteY0" fmla="*/ 186612 h 1012371"/>
              <a:gd name="connsiteX1" fmla="*/ 242596 w 6456784"/>
              <a:gd name="connsiteY1" fmla="*/ 167951 h 1012371"/>
              <a:gd name="connsiteX2" fmla="*/ 461866 w 6456784"/>
              <a:gd name="connsiteY2" fmla="*/ 144624 h 1012371"/>
              <a:gd name="connsiteX3" fmla="*/ 573833 w 6456784"/>
              <a:gd name="connsiteY3" fmla="*/ 121298 h 1012371"/>
              <a:gd name="connsiteX4" fmla="*/ 685800 w 6456784"/>
              <a:gd name="connsiteY4" fmla="*/ 107302 h 1012371"/>
              <a:gd name="connsiteX5" fmla="*/ 779107 w 6456784"/>
              <a:gd name="connsiteY5" fmla="*/ 93306 h 1012371"/>
              <a:gd name="connsiteX6" fmla="*/ 891074 w 6456784"/>
              <a:gd name="connsiteY6" fmla="*/ 83975 h 1012371"/>
              <a:gd name="connsiteX7" fmla="*/ 1003041 w 6456784"/>
              <a:gd name="connsiteY7" fmla="*/ 69980 h 1012371"/>
              <a:gd name="connsiteX8" fmla="*/ 1110343 w 6456784"/>
              <a:gd name="connsiteY8" fmla="*/ 60649 h 1012371"/>
              <a:gd name="connsiteX9" fmla="*/ 1315617 w 6456784"/>
              <a:gd name="connsiteY9" fmla="*/ 32657 h 1012371"/>
              <a:gd name="connsiteX10" fmla="*/ 1632858 w 6456784"/>
              <a:gd name="connsiteY10" fmla="*/ 0 h 1012371"/>
              <a:gd name="connsiteX11" fmla="*/ 2435290 w 6456784"/>
              <a:gd name="connsiteY11" fmla="*/ 13996 h 1012371"/>
              <a:gd name="connsiteX12" fmla="*/ 2514600 w 6456784"/>
              <a:gd name="connsiteY12" fmla="*/ 27992 h 1012371"/>
              <a:gd name="connsiteX13" fmla="*/ 2593911 w 6456784"/>
              <a:gd name="connsiteY13" fmla="*/ 37322 h 1012371"/>
              <a:gd name="connsiteX14" fmla="*/ 2841172 w 6456784"/>
              <a:gd name="connsiteY14" fmla="*/ 55984 h 1012371"/>
              <a:gd name="connsiteX15" fmla="*/ 3116425 w 6456784"/>
              <a:gd name="connsiteY15" fmla="*/ 74645 h 1012371"/>
              <a:gd name="connsiteX16" fmla="*/ 3181739 w 6456784"/>
              <a:gd name="connsiteY16" fmla="*/ 88641 h 1012371"/>
              <a:gd name="connsiteX17" fmla="*/ 3233058 w 6456784"/>
              <a:gd name="connsiteY17" fmla="*/ 97971 h 1012371"/>
              <a:gd name="connsiteX18" fmla="*/ 3312368 w 6456784"/>
              <a:gd name="connsiteY18" fmla="*/ 121298 h 1012371"/>
              <a:gd name="connsiteX19" fmla="*/ 3391678 w 6456784"/>
              <a:gd name="connsiteY19" fmla="*/ 130629 h 1012371"/>
              <a:gd name="connsiteX20" fmla="*/ 3456992 w 6456784"/>
              <a:gd name="connsiteY20" fmla="*/ 144624 h 1012371"/>
              <a:gd name="connsiteX21" fmla="*/ 3620278 w 6456784"/>
              <a:gd name="connsiteY21" fmla="*/ 163286 h 1012371"/>
              <a:gd name="connsiteX22" fmla="*/ 3750907 w 6456784"/>
              <a:gd name="connsiteY22" fmla="*/ 186612 h 1012371"/>
              <a:gd name="connsiteX23" fmla="*/ 3881535 w 6456784"/>
              <a:gd name="connsiteY23" fmla="*/ 209939 h 1012371"/>
              <a:gd name="connsiteX24" fmla="*/ 4049486 w 6456784"/>
              <a:gd name="connsiteY24" fmla="*/ 237931 h 1012371"/>
              <a:gd name="connsiteX25" fmla="*/ 4100805 w 6456784"/>
              <a:gd name="connsiteY25" fmla="*/ 251926 h 1012371"/>
              <a:gd name="connsiteX26" fmla="*/ 4184780 w 6456784"/>
              <a:gd name="connsiteY26" fmla="*/ 270588 h 1012371"/>
              <a:gd name="connsiteX27" fmla="*/ 4329405 w 6456784"/>
              <a:gd name="connsiteY27" fmla="*/ 331237 h 1012371"/>
              <a:gd name="connsiteX28" fmla="*/ 4366727 w 6456784"/>
              <a:gd name="connsiteY28" fmla="*/ 349898 h 1012371"/>
              <a:gd name="connsiteX29" fmla="*/ 4394719 w 6456784"/>
              <a:gd name="connsiteY29" fmla="*/ 359229 h 1012371"/>
              <a:gd name="connsiteX30" fmla="*/ 4455368 w 6456784"/>
              <a:gd name="connsiteY30" fmla="*/ 387220 h 1012371"/>
              <a:gd name="connsiteX31" fmla="*/ 4520682 w 6456784"/>
              <a:gd name="connsiteY31" fmla="*/ 433873 h 1012371"/>
              <a:gd name="connsiteX32" fmla="*/ 4548674 w 6456784"/>
              <a:gd name="connsiteY32" fmla="*/ 438539 h 1012371"/>
              <a:gd name="connsiteX33" fmla="*/ 4609323 w 6456784"/>
              <a:gd name="connsiteY33" fmla="*/ 466531 h 1012371"/>
              <a:gd name="connsiteX34" fmla="*/ 4637315 w 6456784"/>
              <a:gd name="connsiteY34" fmla="*/ 494522 h 1012371"/>
              <a:gd name="connsiteX35" fmla="*/ 4711960 w 6456784"/>
              <a:gd name="connsiteY35" fmla="*/ 522514 h 1012371"/>
              <a:gd name="connsiteX36" fmla="*/ 4763278 w 6456784"/>
              <a:gd name="connsiteY36" fmla="*/ 536510 h 1012371"/>
              <a:gd name="connsiteX37" fmla="*/ 4809931 w 6456784"/>
              <a:gd name="connsiteY37" fmla="*/ 550506 h 1012371"/>
              <a:gd name="connsiteX38" fmla="*/ 4837923 w 6456784"/>
              <a:gd name="connsiteY38" fmla="*/ 555171 h 1012371"/>
              <a:gd name="connsiteX39" fmla="*/ 4870580 w 6456784"/>
              <a:gd name="connsiteY39" fmla="*/ 564502 h 1012371"/>
              <a:gd name="connsiteX40" fmla="*/ 4898572 w 6456784"/>
              <a:gd name="connsiteY40" fmla="*/ 583163 h 1012371"/>
              <a:gd name="connsiteX41" fmla="*/ 4959221 w 6456784"/>
              <a:gd name="connsiteY41" fmla="*/ 601824 h 1012371"/>
              <a:gd name="connsiteX42" fmla="*/ 5001209 w 6456784"/>
              <a:gd name="connsiteY42" fmla="*/ 615820 h 1012371"/>
              <a:gd name="connsiteX43" fmla="*/ 5024535 w 6456784"/>
              <a:gd name="connsiteY43" fmla="*/ 625151 h 1012371"/>
              <a:gd name="connsiteX44" fmla="*/ 5061858 w 6456784"/>
              <a:gd name="connsiteY44" fmla="*/ 634482 h 1012371"/>
              <a:gd name="connsiteX45" fmla="*/ 5113176 w 6456784"/>
              <a:gd name="connsiteY45" fmla="*/ 653143 h 1012371"/>
              <a:gd name="connsiteX46" fmla="*/ 5173825 w 6456784"/>
              <a:gd name="connsiteY46" fmla="*/ 681135 h 1012371"/>
              <a:gd name="connsiteX47" fmla="*/ 5201817 w 6456784"/>
              <a:gd name="connsiteY47" fmla="*/ 685800 h 1012371"/>
              <a:gd name="connsiteX48" fmla="*/ 5239139 w 6456784"/>
              <a:gd name="connsiteY48" fmla="*/ 695131 h 1012371"/>
              <a:gd name="connsiteX49" fmla="*/ 5281127 w 6456784"/>
              <a:gd name="connsiteY49" fmla="*/ 713792 h 1012371"/>
              <a:gd name="connsiteX50" fmla="*/ 5304453 w 6456784"/>
              <a:gd name="connsiteY50" fmla="*/ 723122 h 1012371"/>
              <a:gd name="connsiteX51" fmla="*/ 5318449 w 6456784"/>
              <a:gd name="connsiteY51" fmla="*/ 727788 h 1012371"/>
              <a:gd name="connsiteX52" fmla="*/ 5337111 w 6456784"/>
              <a:gd name="connsiteY52" fmla="*/ 737118 h 1012371"/>
              <a:gd name="connsiteX53" fmla="*/ 5351107 w 6456784"/>
              <a:gd name="connsiteY53" fmla="*/ 755780 h 1012371"/>
              <a:gd name="connsiteX54" fmla="*/ 5369768 w 6456784"/>
              <a:gd name="connsiteY54" fmla="*/ 760445 h 1012371"/>
              <a:gd name="connsiteX55" fmla="*/ 5393094 w 6456784"/>
              <a:gd name="connsiteY55" fmla="*/ 769775 h 1012371"/>
              <a:gd name="connsiteX56" fmla="*/ 5435082 w 6456784"/>
              <a:gd name="connsiteY56" fmla="*/ 788437 h 1012371"/>
              <a:gd name="connsiteX57" fmla="*/ 5453743 w 6456784"/>
              <a:gd name="connsiteY57" fmla="*/ 793102 h 1012371"/>
              <a:gd name="connsiteX58" fmla="*/ 5486400 w 6456784"/>
              <a:gd name="connsiteY58" fmla="*/ 802433 h 1012371"/>
              <a:gd name="connsiteX59" fmla="*/ 5537719 w 6456784"/>
              <a:gd name="connsiteY59" fmla="*/ 821094 h 1012371"/>
              <a:gd name="connsiteX60" fmla="*/ 5575041 w 6456784"/>
              <a:gd name="connsiteY60" fmla="*/ 839755 h 1012371"/>
              <a:gd name="connsiteX61" fmla="*/ 5603033 w 6456784"/>
              <a:gd name="connsiteY61" fmla="*/ 849086 h 1012371"/>
              <a:gd name="connsiteX62" fmla="*/ 5626360 w 6456784"/>
              <a:gd name="connsiteY62" fmla="*/ 858416 h 1012371"/>
              <a:gd name="connsiteX63" fmla="*/ 5654351 w 6456784"/>
              <a:gd name="connsiteY63" fmla="*/ 863082 h 1012371"/>
              <a:gd name="connsiteX64" fmla="*/ 5687009 w 6456784"/>
              <a:gd name="connsiteY64" fmla="*/ 881743 h 1012371"/>
              <a:gd name="connsiteX65" fmla="*/ 5701005 w 6456784"/>
              <a:gd name="connsiteY65" fmla="*/ 891073 h 1012371"/>
              <a:gd name="connsiteX66" fmla="*/ 5728996 w 6456784"/>
              <a:gd name="connsiteY66" fmla="*/ 895739 h 1012371"/>
              <a:gd name="connsiteX67" fmla="*/ 5742992 w 6456784"/>
              <a:gd name="connsiteY67" fmla="*/ 905069 h 1012371"/>
              <a:gd name="connsiteX68" fmla="*/ 5756988 w 6456784"/>
              <a:gd name="connsiteY68" fmla="*/ 923731 h 1012371"/>
              <a:gd name="connsiteX69" fmla="*/ 5775649 w 6456784"/>
              <a:gd name="connsiteY69" fmla="*/ 928396 h 1012371"/>
              <a:gd name="connsiteX70" fmla="*/ 5789645 w 6456784"/>
              <a:gd name="connsiteY70" fmla="*/ 937726 h 1012371"/>
              <a:gd name="connsiteX71" fmla="*/ 5873621 w 6456784"/>
              <a:gd name="connsiteY71" fmla="*/ 956388 h 1012371"/>
              <a:gd name="connsiteX72" fmla="*/ 5906278 w 6456784"/>
              <a:gd name="connsiteY72" fmla="*/ 965718 h 1012371"/>
              <a:gd name="connsiteX73" fmla="*/ 5924939 w 6456784"/>
              <a:gd name="connsiteY73" fmla="*/ 970384 h 1012371"/>
              <a:gd name="connsiteX74" fmla="*/ 6442788 w 6456784"/>
              <a:gd name="connsiteY74" fmla="*/ 984380 h 1012371"/>
              <a:gd name="connsiteX75" fmla="*/ 6456784 w 6456784"/>
              <a:gd name="connsiteY75" fmla="*/ 1012371 h 101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456784" h="1012371">
                <a:moveTo>
                  <a:pt x="0" y="186612"/>
                </a:moveTo>
                <a:cubicBezTo>
                  <a:pt x="169446" y="178910"/>
                  <a:pt x="41217" y="186598"/>
                  <a:pt x="242596" y="167951"/>
                </a:cubicBezTo>
                <a:cubicBezTo>
                  <a:pt x="331298" y="159738"/>
                  <a:pt x="374454" y="159502"/>
                  <a:pt x="461866" y="144624"/>
                </a:cubicBezTo>
                <a:cubicBezTo>
                  <a:pt x="499449" y="138227"/>
                  <a:pt x="536228" y="127565"/>
                  <a:pt x="573833" y="121298"/>
                </a:cubicBezTo>
                <a:cubicBezTo>
                  <a:pt x="610934" y="115115"/>
                  <a:pt x="648532" y="112384"/>
                  <a:pt x="685800" y="107302"/>
                </a:cubicBezTo>
                <a:cubicBezTo>
                  <a:pt x="716962" y="103053"/>
                  <a:pt x="747858" y="96857"/>
                  <a:pt x="779107" y="93306"/>
                </a:cubicBezTo>
                <a:cubicBezTo>
                  <a:pt x="816319" y="89077"/>
                  <a:pt x="853824" y="87855"/>
                  <a:pt x="891074" y="83975"/>
                </a:cubicBezTo>
                <a:cubicBezTo>
                  <a:pt x="928484" y="80078"/>
                  <a:pt x="965639" y="73959"/>
                  <a:pt x="1003041" y="69980"/>
                </a:cubicBezTo>
                <a:cubicBezTo>
                  <a:pt x="1038742" y="66182"/>
                  <a:pt x="1074694" y="64906"/>
                  <a:pt x="1110343" y="60649"/>
                </a:cubicBezTo>
                <a:cubicBezTo>
                  <a:pt x="1178914" y="52461"/>
                  <a:pt x="1246798" y="38392"/>
                  <a:pt x="1315617" y="32657"/>
                </a:cubicBezTo>
                <a:cubicBezTo>
                  <a:pt x="1496211" y="17607"/>
                  <a:pt x="1390372" y="27555"/>
                  <a:pt x="1632858" y="0"/>
                </a:cubicBezTo>
                <a:lnTo>
                  <a:pt x="2435290" y="13996"/>
                </a:lnTo>
                <a:cubicBezTo>
                  <a:pt x="2462122" y="14848"/>
                  <a:pt x="2488040" y="24086"/>
                  <a:pt x="2514600" y="27992"/>
                </a:cubicBezTo>
                <a:cubicBezTo>
                  <a:pt x="2540936" y="31865"/>
                  <a:pt x="2567417" y="34737"/>
                  <a:pt x="2593911" y="37322"/>
                </a:cubicBezTo>
                <a:cubicBezTo>
                  <a:pt x="2672820" y="45020"/>
                  <a:pt x="2762791" y="50578"/>
                  <a:pt x="2841172" y="55984"/>
                </a:cubicBezTo>
                <a:cubicBezTo>
                  <a:pt x="2970327" y="94731"/>
                  <a:pt x="2826992" y="56269"/>
                  <a:pt x="3116425" y="74645"/>
                </a:cubicBezTo>
                <a:cubicBezTo>
                  <a:pt x="3138646" y="76056"/>
                  <a:pt x="3159906" y="84274"/>
                  <a:pt x="3181739" y="88641"/>
                </a:cubicBezTo>
                <a:cubicBezTo>
                  <a:pt x="3198788" y="92051"/>
                  <a:pt x="3216190" y="93754"/>
                  <a:pt x="3233058" y="97971"/>
                </a:cubicBezTo>
                <a:cubicBezTo>
                  <a:pt x="3259792" y="104654"/>
                  <a:pt x="3285378" y="115741"/>
                  <a:pt x="3312368" y="121298"/>
                </a:cubicBezTo>
                <a:cubicBezTo>
                  <a:pt x="3338440" y="126666"/>
                  <a:pt x="3365399" y="126390"/>
                  <a:pt x="3391678" y="130629"/>
                </a:cubicBezTo>
                <a:cubicBezTo>
                  <a:pt x="3413659" y="134174"/>
                  <a:pt x="3434950" y="141475"/>
                  <a:pt x="3456992" y="144624"/>
                </a:cubicBezTo>
                <a:cubicBezTo>
                  <a:pt x="3511224" y="152371"/>
                  <a:pt x="3566711" y="151807"/>
                  <a:pt x="3620278" y="163286"/>
                </a:cubicBezTo>
                <a:cubicBezTo>
                  <a:pt x="3751333" y="191369"/>
                  <a:pt x="3619856" y="164770"/>
                  <a:pt x="3750907" y="186612"/>
                </a:cubicBezTo>
                <a:cubicBezTo>
                  <a:pt x="3794537" y="193884"/>
                  <a:pt x="3837748" y="203684"/>
                  <a:pt x="3881535" y="209939"/>
                </a:cubicBezTo>
                <a:cubicBezTo>
                  <a:pt x="3926266" y="216329"/>
                  <a:pt x="4012185" y="227759"/>
                  <a:pt x="4049486" y="237931"/>
                </a:cubicBezTo>
                <a:cubicBezTo>
                  <a:pt x="4066592" y="242596"/>
                  <a:pt x="4083556" y="247819"/>
                  <a:pt x="4100805" y="251926"/>
                </a:cubicBezTo>
                <a:cubicBezTo>
                  <a:pt x="4133877" y="259800"/>
                  <a:pt x="4153222" y="260622"/>
                  <a:pt x="4184780" y="270588"/>
                </a:cubicBezTo>
                <a:cubicBezTo>
                  <a:pt x="4235648" y="286652"/>
                  <a:pt x="4280404" y="308486"/>
                  <a:pt x="4329405" y="331237"/>
                </a:cubicBezTo>
                <a:cubicBezTo>
                  <a:pt x="4342021" y="337094"/>
                  <a:pt x="4353532" y="345499"/>
                  <a:pt x="4366727" y="349898"/>
                </a:cubicBezTo>
                <a:cubicBezTo>
                  <a:pt x="4376058" y="353008"/>
                  <a:pt x="4385679" y="355355"/>
                  <a:pt x="4394719" y="359229"/>
                </a:cubicBezTo>
                <a:cubicBezTo>
                  <a:pt x="4551404" y="426380"/>
                  <a:pt x="4351769" y="345784"/>
                  <a:pt x="4455368" y="387220"/>
                </a:cubicBezTo>
                <a:cubicBezTo>
                  <a:pt x="4475498" y="403995"/>
                  <a:pt x="4496169" y="423367"/>
                  <a:pt x="4520682" y="433873"/>
                </a:cubicBezTo>
                <a:cubicBezTo>
                  <a:pt x="4529377" y="437599"/>
                  <a:pt x="4539343" y="436984"/>
                  <a:pt x="4548674" y="438539"/>
                </a:cubicBezTo>
                <a:cubicBezTo>
                  <a:pt x="4633307" y="506246"/>
                  <a:pt x="4496280" y="401937"/>
                  <a:pt x="4609323" y="466531"/>
                </a:cubicBezTo>
                <a:cubicBezTo>
                  <a:pt x="4620780" y="473078"/>
                  <a:pt x="4625731" y="488203"/>
                  <a:pt x="4637315" y="494522"/>
                </a:cubicBezTo>
                <a:cubicBezTo>
                  <a:pt x="4660644" y="507247"/>
                  <a:pt x="4687287" y="512644"/>
                  <a:pt x="4711960" y="522514"/>
                </a:cubicBezTo>
                <a:cubicBezTo>
                  <a:pt x="4761897" y="542490"/>
                  <a:pt x="4706887" y="522412"/>
                  <a:pt x="4763278" y="536510"/>
                </a:cubicBezTo>
                <a:cubicBezTo>
                  <a:pt x="4779029" y="540448"/>
                  <a:pt x="4794180" y="546568"/>
                  <a:pt x="4809931" y="550506"/>
                </a:cubicBezTo>
                <a:cubicBezTo>
                  <a:pt x="4819108" y="552800"/>
                  <a:pt x="4828706" y="553044"/>
                  <a:pt x="4837923" y="555171"/>
                </a:cubicBezTo>
                <a:cubicBezTo>
                  <a:pt x="4848954" y="557717"/>
                  <a:pt x="4859694" y="561392"/>
                  <a:pt x="4870580" y="564502"/>
                </a:cubicBezTo>
                <a:cubicBezTo>
                  <a:pt x="4879911" y="570722"/>
                  <a:pt x="4888727" y="577793"/>
                  <a:pt x="4898572" y="583163"/>
                </a:cubicBezTo>
                <a:cubicBezTo>
                  <a:pt x="4918629" y="594103"/>
                  <a:pt x="4937012" y="595292"/>
                  <a:pt x="4959221" y="601824"/>
                </a:cubicBezTo>
                <a:cubicBezTo>
                  <a:pt x="4973375" y="605987"/>
                  <a:pt x="4987511" y="610341"/>
                  <a:pt x="5001209" y="615820"/>
                </a:cubicBezTo>
                <a:cubicBezTo>
                  <a:pt x="5008984" y="618930"/>
                  <a:pt x="5016531" y="622688"/>
                  <a:pt x="5024535" y="625151"/>
                </a:cubicBezTo>
                <a:cubicBezTo>
                  <a:pt x="5036792" y="628922"/>
                  <a:pt x="5049527" y="630959"/>
                  <a:pt x="5061858" y="634482"/>
                </a:cubicBezTo>
                <a:cubicBezTo>
                  <a:pt x="5074724" y="638158"/>
                  <a:pt x="5100362" y="647229"/>
                  <a:pt x="5113176" y="653143"/>
                </a:cubicBezTo>
                <a:cubicBezTo>
                  <a:pt x="5126540" y="659311"/>
                  <a:pt x="5156519" y="676415"/>
                  <a:pt x="5173825" y="681135"/>
                </a:cubicBezTo>
                <a:cubicBezTo>
                  <a:pt x="5182951" y="683624"/>
                  <a:pt x="5192568" y="683818"/>
                  <a:pt x="5201817" y="685800"/>
                </a:cubicBezTo>
                <a:cubicBezTo>
                  <a:pt x="5214356" y="688487"/>
                  <a:pt x="5226882" y="691360"/>
                  <a:pt x="5239139" y="695131"/>
                </a:cubicBezTo>
                <a:cubicBezTo>
                  <a:pt x="5261625" y="702050"/>
                  <a:pt x="5261037" y="704863"/>
                  <a:pt x="5281127" y="713792"/>
                </a:cubicBezTo>
                <a:cubicBezTo>
                  <a:pt x="5288779" y="717193"/>
                  <a:pt x="5296612" y="720182"/>
                  <a:pt x="5304453" y="723122"/>
                </a:cubicBezTo>
                <a:cubicBezTo>
                  <a:pt x="5309058" y="724849"/>
                  <a:pt x="5313929" y="725851"/>
                  <a:pt x="5318449" y="727788"/>
                </a:cubicBezTo>
                <a:cubicBezTo>
                  <a:pt x="5324841" y="730528"/>
                  <a:pt x="5330890" y="734008"/>
                  <a:pt x="5337111" y="737118"/>
                </a:cubicBezTo>
                <a:cubicBezTo>
                  <a:pt x="5341776" y="743339"/>
                  <a:pt x="5344780" y="751260"/>
                  <a:pt x="5351107" y="755780"/>
                </a:cubicBezTo>
                <a:cubicBezTo>
                  <a:pt x="5356324" y="759507"/>
                  <a:pt x="5363685" y="758418"/>
                  <a:pt x="5369768" y="760445"/>
                </a:cubicBezTo>
                <a:cubicBezTo>
                  <a:pt x="5377713" y="763093"/>
                  <a:pt x="5385441" y="766374"/>
                  <a:pt x="5393094" y="769775"/>
                </a:cubicBezTo>
                <a:cubicBezTo>
                  <a:pt x="5417479" y="780613"/>
                  <a:pt x="5407427" y="779218"/>
                  <a:pt x="5435082" y="788437"/>
                </a:cubicBezTo>
                <a:cubicBezTo>
                  <a:pt x="5441165" y="790465"/>
                  <a:pt x="5447557" y="791415"/>
                  <a:pt x="5453743" y="793102"/>
                </a:cubicBezTo>
                <a:cubicBezTo>
                  <a:pt x="5464665" y="796081"/>
                  <a:pt x="5475579" y="799104"/>
                  <a:pt x="5486400" y="802433"/>
                </a:cubicBezTo>
                <a:cubicBezTo>
                  <a:pt x="5501107" y="806958"/>
                  <a:pt x="5523338" y="814456"/>
                  <a:pt x="5537719" y="821094"/>
                </a:cubicBezTo>
                <a:cubicBezTo>
                  <a:pt x="5550348" y="826923"/>
                  <a:pt x="5562257" y="834276"/>
                  <a:pt x="5575041" y="839755"/>
                </a:cubicBezTo>
                <a:cubicBezTo>
                  <a:pt x="5584081" y="843629"/>
                  <a:pt x="5593790" y="845725"/>
                  <a:pt x="5603033" y="849086"/>
                </a:cubicBezTo>
                <a:cubicBezTo>
                  <a:pt x="5610903" y="851948"/>
                  <a:pt x="5618281" y="856212"/>
                  <a:pt x="5626360" y="858416"/>
                </a:cubicBezTo>
                <a:cubicBezTo>
                  <a:pt x="5635486" y="860905"/>
                  <a:pt x="5645021" y="861527"/>
                  <a:pt x="5654351" y="863082"/>
                </a:cubicBezTo>
                <a:cubicBezTo>
                  <a:pt x="5688449" y="885813"/>
                  <a:pt x="5645575" y="858067"/>
                  <a:pt x="5687009" y="881743"/>
                </a:cubicBezTo>
                <a:cubicBezTo>
                  <a:pt x="5691877" y="884525"/>
                  <a:pt x="5695686" y="889300"/>
                  <a:pt x="5701005" y="891073"/>
                </a:cubicBezTo>
                <a:cubicBezTo>
                  <a:pt x="5709979" y="894064"/>
                  <a:pt x="5719666" y="894184"/>
                  <a:pt x="5728996" y="895739"/>
                </a:cubicBezTo>
                <a:cubicBezTo>
                  <a:pt x="5733661" y="898849"/>
                  <a:pt x="5739027" y="901104"/>
                  <a:pt x="5742992" y="905069"/>
                </a:cubicBezTo>
                <a:cubicBezTo>
                  <a:pt x="5748490" y="910567"/>
                  <a:pt x="5750661" y="919211"/>
                  <a:pt x="5756988" y="923731"/>
                </a:cubicBezTo>
                <a:cubicBezTo>
                  <a:pt x="5762205" y="927458"/>
                  <a:pt x="5769429" y="926841"/>
                  <a:pt x="5775649" y="928396"/>
                </a:cubicBezTo>
                <a:cubicBezTo>
                  <a:pt x="5780314" y="931506"/>
                  <a:pt x="5784521" y="935449"/>
                  <a:pt x="5789645" y="937726"/>
                </a:cubicBezTo>
                <a:cubicBezTo>
                  <a:pt x="5820169" y="951292"/>
                  <a:pt x="5837589" y="948802"/>
                  <a:pt x="5873621" y="956388"/>
                </a:cubicBezTo>
                <a:cubicBezTo>
                  <a:pt x="5884699" y="958720"/>
                  <a:pt x="5895356" y="962739"/>
                  <a:pt x="5906278" y="965718"/>
                </a:cubicBezTo>
                <a:cubicBezTo>
                  <a:pt x="5912464" y="967405"/>
                  <a:pt x="5918592" y="969477"/>
                  <a:pt x="5924939" y="970384"/>
                </a:cubicBezTo>
                <a:cubicBezTo>
                  <a:pt x="6106616" y="996338"/>
                  <a:pt x="6212792" y="981933"/>
                  <a:pt x="6442788" y="984380"/>
                </a:cubicBezTo>
                <a:cubicBezTo>
                  <a:pt x="6452936" y="1009748"/>
                  <a:pt x="6446197" y="1001784"/>
                  <a:pt x="6456784" y="1012371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7D6899-1C1C-4CC6-B8CF-2C25AD249121}"/>
              </a:ext>
            </a:extLst>
          </p:cNvPr>
          <p:cNvCxnSpPr/>
          <p:nvPr/>
        </p:nvCxnSpPr>
        <p:spPr>
          <a:xfrm>
            <a:off x="9451911" y="1254968"/>
            <a:ext cx="0" cy="1432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E46C6A-5C8D-464E-ABA1-FCCD1F2D6468}"/>
              </a:ext>
            </a:extLst>
          </p:cNvPr>
          <p:cNvSpPr/>
          <p:nvPr/>
        </p:nvSpPr>
        <p:spPr>
          <a:xfrm>
            <a:off x="2719875" y="1812472"/>
            <a:ext cx="6577993" cy="1432249"/>
          </a:xfrm>
          <a:custGeom>
            <a:avLst/>
            <a:gdLst>
              <a:gd name="connsiteX0" fmla="*/ 0 w 6456784"/>
              <a:gd name="connsiteY0" fmla="*/ 186612 h 1012371"/>
              <a:gd name="connsiteX1" fmla="*/ 242596 w 6456784"/>
              <a:gd name="connsiteY1" fmla="*/ 167951 h 1012371"/>
              <a:gd name="connsiteX2" fmla="*/ 461866 w 6456784"/>
              <a:gd name="connsiteY2" fmla="*/ 144624 h 1012371"/>
              <a:gd name="connsiteX3" fmla="*/ 573833 w 6456784"/>
              <a:gd name="connsiteY3" fmla="*/ 121298 h 1012371"/>
              <a:gd name="connsiteX4" fmla="*/ 685800 w 6456784"/>
              <a:gd name="connsiteY4" fmla="*/ 107302 h 1012371"/>
              <a:gd name="connsiteX5" fmla="*/ 779107 w 6456784"/>
              <a:gd name="connsiteY5" fmla="*/ 93306 h 1012371"/>
              <a:gd name="connsiteX6" fmla="*/ 891074 w 6456784"/>
              <a:gd name="connsiteY6" fmla="*/ 83975 h 1012371"/>
              <a:gd name="connsiteX7" fmla="*/ 1003041 w 6456784"/>
              <a:gd name="connsiteY7" fmla="*/ 69980 h 1012371"/>
              <a:gd name="connsiteX8" fmla="*/ 1110343 w 6456784"/>
              <a:gd name="connsiteY8" fmla="*/ 60649 h 1012371"/>
              <a:gd name="connsiteX9" fmla="*/ 1315617 w 6456784"/>
              <a:gd name="connsiteY9" fmla="*/ 32657 h 1012371"/>
              <a:gd name="connsiteX10" fmla="*/ 1632858 w 6456784"/>
              <a:gd name="connsiteY10" fmla="*/ 0 h 1012371"/>
              <a:gd name="connsiteX11" fmla="*/ 2435290 w 6456784"/>
              <a:gd name="connsiteY11" fmla="*/ 13996 h 1012371"/>
              <a:gd name="connsiteX12" fmla="*/ 2514600 w 6456784"/>
              <a:gd name="connsiteY12" fmla="*/ 27992 h 1012371"/>
              <a:gd name="connsiteX13" fmla="*/ 2593911 w 6456784"/>
              <a:gd name="connsiteY13" fmla="*/ 37322 h 1012371"/>
              <a:gd name="connsiteX14" fmla="*/ 2841172 w 6456784"/>
              <a:gd name="connsiteY14" fmla="*/ 55984 h 1012371"/>
              <a:gd name="connsiteX15" fmla="*/ 3116425 w 6456784"/>
              <a:gd name="connsiteY15" fmla="*/ 74645 h 1012371"/>
              <a:gd name="connsiteX16" fmla="*/ 3181739 w 6456784"/>
              <a:gd name="connsiteY16" fmla="*/ 88641 h 1012371"/>
              <a:gd name="connsiteX17" fmla="*/ 3233058 w 6456784"/>
              <a:gd name="connsiteY17" fmla="*/ 97971 h 1012371"/>
              <a:gd name="connsiteX18" fmla="*/ 3312368 w 6456784"/>
              <a:gd name="connsiteY18" fmla="*/ 121298 h 1012371"/>
              <a:gd name="connsiteX19" fmla="*/ 3391678 w 6456784"/>
              <a:gd name="connsiteY19" fmla="*/ 130629 h 1012371"/>
              <a:gd name="connsiteX20" fmla="*/ 3456992 w 6456784"/>
              <a:gd name="connsiteY20" fmla="*/ 144624 h 1012371"/>
              <a:gd name="connsiteX21" fmla="*/ 3620278 w 6456784"/>
              <a:gd name="connsiteY21" fmla="*/ 163286 h 1012371"/>
              <a:gd name="connsiteX22" fmla="*/ 3750907 w 6456784"/>
              <a:gd name="connsiteY22" fmla="*/ 186612 h 1012371"/>
              <a:gd name="connsiteX23" fmla="*/ 3881535 w 6456784"/>
              <a:gd name="connsiteY23" fmla="*/ 209939 h 1012371"/>
              <a:gd name="connsiteX24" fmla="*/ 4049486 w 6456784"/>
              <a:gd name="connsiteY24" fmla="*/ 237931 h 1012371"/>
              <a:gd name="connsiteX25" fmla="*/ 4100805 w 6456784"/>
              <a:gd name="connsiteY25" fmla="*/ 251926 h 1012371"/>
              <a:gd name="connsiteX26" fmla="*/ 4184780 w 6456784"/>
              <a:gd name="connsiteY26" fmla="*/ 270588 h 1012371"/>
              <a:gd name="connsiteX27" fmla="*/ 4329405 w 6456784"/>
              <a:gd name="connsiteY27" fmla="*/ 331237 h 1012371"/>
              <a:gd name="connsiteX28" fmla="*/ 4366727 w 6456784"/>
              <a:gd name="connsiteY28" fmla="*/ 349898 h 1012371"/>
              <a:gd name="connsiteX29" fmla="*/ 4394719 w 6456784"/>
              <a:gd name="connsiteY29" fmla="*/ 359229 h 1012371"/>
              <a:gd name="connsiteX30" fmla="*/ 4455368 w 6456784"/>
              <a:gd name="connsiteY30" fmla="*/ 387220 h 1012371"/>
              <a:gd name="connsiteX31" fmla="*/ 4520682 w 6456784"/>
              <a:gd name="connsiteY31" fmla="*/ 433873 h 1012371"/>
              <a:gd name="connsiteX32" fmla="*/ 4548674 w 6456784"/>
              <a:gd name="connsiteY32" fmla="*/ 438539 h 1012371"/>
              <a:gd name="connsiteX33" fmla="*/ 4609323 w 6456784"/>
              <a:gd name="connsiteY33" fmla="*/ 466531 h 1012371"/>
              <a:gd name="connsiteX34" fmla="*/ 4637315 w 6456784"/>
              <a:gd name="connsiteY34" fmla="*/ 494522 h 1012371"/>
              <a:gd name="connsiteX35" fmla="*/ 4711960 w 6456784"/>
              <a:gd name="connsiteY35" fmla="*/ 522514 h 1012371"/>
              <a:gd name="connsiteX36" fmla="*/ 4763278 w 6456784"/>
              <a:gd name="connsiteY36" fmla="*/ 536510 h 1012371"/>
              <a:gd name="connsiteX37" fmla="*/ 4809931 w 6456784"/>
              <a:gd name="connsiteY37" fmla="*/ 550506 h 1012371"/>
              <a:gd name="connsiteX38" fmla="*/ 4837923 w 6456784"/>
              <a:gd name="connsiteY38" fmla="*/ 555171 h 1012371"/>
              <a:gd name="connsiteX39" fmla="*/ 4870580 w 6456784"/>
              <a:gd name="connsiteY39" fmla="*/ 564502 h 1012371"/>
              <a:gd name="connsiteX40" fmla="*/ 4898572 w 6456784"/>
              <a:gd name="connsiteY40" fmla="*/ 583163 h 1012371"/>
              <a:gd name="connsiteX41" fmla="*/ 4959221 w 6456784"/>
              <a:gd name="connsiteY41" fmla="*/ 601824 h 1012371"/>
              <a:gd name="connsiteX42" fmla="*/ 5001209 w 6456784"/>
              <a:gd name="connsiteY42" fmla="*/ 615820 h 1012371"/>
              <a:gd name="connsiteX43" fmla="*/ 5024535 w 6456784"/>
              <a:gd name="connsiteY43" fmla="*/ 625151 h 1012371"/>
              <a:gd name="connsiteX44" fmla="*/ 5061858 w 6456784"/>
              <a:gd name="connsiteY44" fmla="*/ 634482 h 1012371"/>
              <a:gd name="connsiteX45" fmla="*/ 5113176 w 6456784"/>
              <a:gd name="connsiteY45" fmla="*/ 653143 h 1012371"/>
              <a:gd name="connsiteX46" fmla="*/ 5173825 w 6456784"/>
              <a:gd name="connsiteY46" fmla="*/ 681135 h 1012371"/>
              <a:gd name="connsiteX47" fmla="*/ 5201817 w 6456784"/>
              <a:gd name="connsiteY47" fmla="*/ 685800 h 1012371"/>
              <a:gd name="connsiteX48" fmla="*/ 5239139 w 6456784"/>
              <a:gd name="connsiteY48" fmla="*/ 695131 h 1012371"/>
              <a:gd name="connsiteX49" fmla="*/ 5281127 w 6456784"/>
              <a:gd name="connsiteY49" fmla="*/ 713792 h 1012371"/>
              <a:gd name="connsiteX50" fmla="*/ 5304453 w 6456784"/>
              <a:gd name="connsiteY50" fmla="*/ 723122 h 1012371"/>
              <a:gd name="connsiteX51" fmla="*/ 5318449 w 6456784"/>
              <a:gd name="connsiteY51" fmla="*/ 727788 h 1012371"/>
              <a:gd name="connsiteX52" fmla="*/ 5337111 w 6456784"/>
              <a:gd name="connsiteY52" fmla="*/ 737118 h 1012371"/>
              <a:gd name="connsiteX53" fmla="*/ 5351107 w 6456784"/>
              <a:gd name="connsiteY53" fmla="*/ 755780 h 1012371"/>
              <a:gd name="connsiteX54" fmla="*/ 5369768 w 6456784"/>
              <a:gd name="connsiteY54" fmla="*/ 760445 h 1012371"/>
              <a:gd name="connsiteX55" fmla="*/ 5393094 w 6456784"/>
              <a:gd name="connsiteY55" fmla="*/ 769775 h 1012371"/>
              <a:gd name="connsiteX56" fmla="*/ 5435082 w 6456784"/>
              <a:gd name="connsiteY56" fmla="*/ 788437 h 1012371"/>
              <a:gd name="connsiteX57" fmla="*/ 5453743 w 6456784"/>
              <a:gd name="connsiteY57" fmla="*/ 793102 h 1012371"/>
              <a:gd name="connsiteX58" fmla="*/ 5486400 w 6456784"/>
              <a:gd name="connsiteY58" fmla="*/ 802433 h 1012371"/>
              <a:gd name="connsiteX59" fmla="*/ 5537719 w 6456784"/>
              <a:gd name="connsiteY59" fmla="*/ 821094 h 1012371"/>
              <a:gd name="connsiteX60" fmla="*/ 5575041 w 6456784"/>
              <a:gd name="connsiteY60" fmla="*/ 839755 h 1012371"/>
              <a:gd name="connsiteX61" fmla="*/ 5603033 w 6456784"/>
              <a:gd name="connsiteY61" fmla="*/ 849086 h 1012371"/>
              <a:gd name="connsiteX62" fmla="*/ 5626360 w 6456784"/>
              <a:gd name="connsiteY62" fmla="*/ 858416 h 1012371"/>
              <a:gd name="connsiteX63" fmla="*/ 5654351 w 6456784"/>
              <a:gd name="connsiteY63" fmla="*/ 863082 h 1012371"/>
              <a:gd name="connsiteX64" fmla="*/ 5687009 w 6456784"/>
              <a:gd name="connsiteY64" fmla="*/ 881743 h 1012371"/>
              <a:gd name="connsiteX65" fmla="*/ 5701005 w 6456784"/>
              <a:gd name="connsiteY65" fmla="*/ 891073 h 1012371"/>
              <a:gd name="connsiteX66" fmla="*/ 5728996 w 6456784"/>
              <a:gd name="connsiteY66" fmla="*/ 895739 h 1012371"/>
              <a:gd name="connsiteX67" fmla="*/ 5742992 w 6456784"/>
              <a:gd name="connsiteY67" fmla="*/ 905069 h 1012371"/>
              <a:gd name="connsiteX68" fmla="*/ 5756988 w 6456784"/>
              <a:gd name="connsiteY68" fmla="*/ 923731 h 1012371"/>
              <a:gd name="connsiteX69" fmla="*/ 5775649 w 6456784"/>
              <a:gd name="connsiteY69" fmla="*/ 928396 h 1012371"/>
              <a:gd name="connsiteX70" fmla="*/ 5789645 w 6456784"/>
              <a:gd name="connsiteY70" fmla="*/ 937726 h 1012371"/>
              <a:gd name="connsiteX71" fmla="*/ 5873621 w 6456784"/>
              <a:gd name="connsiteY71" fmla="*/ 956388 h 1012371"/>
              <a:gd name="connsiteX72" fmla="*/ 5906278 w 6456784"/>
              <a:gd name="connsiteY72" fmla="*/ 965718 h 1012371"/>
              <a:gd name="connsiteX73" fmla="*/ 5924939 w 6456784"/>
              <a:gd name="connsiteY73" fmla="*/ 970384 h 1012371"/>
              <a:gd name="connsiteX74" fmla="*/ 6442788 w 6456784"/>
              <a:gd name="connsiteY74" fmla="*/ 984380 h 1012371"/>
              <a:gd name="connsiteX75" fmla="*/ 6456784 w 6456784"/>
              <a:gd name="connsiteY75" fmla="*/ 1012371 h 101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456784" h="1012371">
                <a:moveTo>
                  <a:pt x="0" y="186612"/>
                </a:moveTo>
                <a:cubicBezTo>
                  <a:pt x="169446" y="178910"/>
                  <a:pt x="41217" y="186598"/>
                  <a:pt x="242596" y="167951"/>
                </a:cubicBezTo>
                <a:cubicBezTo>
                  <a:pt x="331298" y="159738"/>
                  <a:pt x="374454" y="159502"/>
                  <a:pt x="461866" y="144624"/>
                </a:cubicBezTo>
                <a:cubicBezTo>
                  <a:pt x="499449" y="138227"/>
                  <a:pt x="536228" y="127565"/>
                  <a:pt x="573833" y="121298"/>
                </a:cubicBezTo>
                <a:cubicBezTo>
                  <a:pt x="610934" y="115115"/>
                  <a:pt x="648532" y="112384"/>
                  <a:pt x="685800" y="107302"/>
                </a:cubicBezTo>
                <a:cubicBezTo>
                  <a:pt x="716962" y="103053"/>
                  <a:pt x="747858" y="96857"/>
                  <a:pt x="779107" y="93306"/>
                </a:cubicBezTo>
                <a:cubicBezTo>
                  <a:pt x="816319" y="89077"/>
                  <a:pt x="853824" y="87855"/>
                  <a:pt x="891074" y="83975"/>
                </a:cubicBezTo>
                <a:cubicBezTo>
                  <a:pt x="928484" y="80078"/>
                  <a:pt x="965639" y="73959"/>
                  <a:pt x="1003041" y="69980"/>
                </a:cubicBezTo>
                <a:cubicBezTo>
                  <a:pt x="1038742" y="66182"/>
                  <a:pt x="1074694" y="64906"/>
                  <a:pt x="1110343" y="60649"/>
                </a:cubicBezTo>
                <a:cubicBezTo>
                  <a:pt x="1178914" y="52461"/>
                  <a:pt x="1246798" y="38392"/>
                  <a:pt x="1315617" y="32657"/>
                </a:cubicBezTo>
                <a:cubicBezTo>
                  <a:pt x="1496211" y="17607"/>
                  <a:pt x="1390372" y="27555"/>
                  <a:pt x="1632858" y="0"/>
                </a:cubicBezTo>
                <a:lnTo>
                  <a:pt x="2435290" y="13996"/>
                </a:lnTo>
                <a:cubicBezTo>
                  <a:pt x="2462122" y="14848"/>
                  <a:pt x="2488040" y="24086"/>
                  <a:pt x="2514600" y="27992"/>
                </a:cubicBezTo>
                <a:cubicBezTo>
                  <a:pt x="2540936" y="31865"/>
                  <a:pt x="2567417" y="34737"/>
                  <a:pt x="2593911" y="37322"/>
                </a:cubicBezTo>
                <a:cubicBezTo>
                  <a:pt x="2672820" y="45020"/>
                  <a:pt x="2762791" y="50578"/>
                  <a:pt x="2841172" y="55984"/>
                </a:cubicBezTo>
                <a:cubicBezTo>
                  <a:pt x="2970327" y="94731"/>
                  <a:pt x="2826992" y="56269"/>
                  <a:pt x="3116425" y="74645"/>
                </a:cubicBezTo>
                <a:cubicBezTo>
                  <a:pt x="3138646" y="76056"/>
                  <a:pt x="3159906" y="84274"/>
                  <a:pt x="3181739" y="88641"/>
                </a:cubicBezTo>
                <a:cubicBezTo>
                  <a:pt x="3198788" y="92051"/>
                  <a:pt x="3216190" y="93754"/>
                  <a:pt x="3233058" y="97971"/>
                </a:cubicBezTo>
                <a:cubicBezTo>
                  <a:pt x="3259792" y="104654"/>
                  <a:pt x="3285378" y="115741"/>
                  <a:pt x="3312368" y="121298"/>
                </a:cubicBezTo>
                <a:cubicBezTo>
                  <a:pt x="3338440" y="126666"/>
                  <a:pt x="3365399" y="126390"/>
                  <a:pt x="3391678" y="130629"/>
                </a:cubicBezTo>
                <a:cubicBezTo>
                  <a:pt x="3413659" y="134174"/>
                  <a:pt x="3434950" y="141475"/>
                  <a:pt x="3456992" y="144624"/>
                </a:cubicBezTo>
                <a:cubicBezTo>
                  <a:pt x="3511224" y="152371"/>
                  <a:pt x="3566711" y="151807"/>
                  <a:pt x="3620278" y="163286"/>
                </a:cubicBezTo>
                <a:cubicBezTo>
                  <a:pt x="3751333" y="191369"/>
                  <a:pt x="3619856" y="164770"/>
                  <a:pt x="3750907" y="186612"/>
                </a:cubicBezTo>
                <a:cubicBezTo>
                  <a:pt x="3794537" y="193884"/>
                  <a:pt x="3837748" y="203684"/>
                  <a:pt x="3881535" y="209939"/>
                </a:cubicBezTo>
                <a:cubicBezTo>
                  <a:pt x="3926266" y="216329"/>
                  <a:pt x="4012185" y="227759"/>
                  <a:pt x="4049486" y="237931"/>
                </a:cubicBezTo>
                <a:cubicBezTo>
                  <a:pt x="4066592" y="242596"/>
                  <a:pt x="4083556" y="247819"/>
                  <a:pt x="4100805" y="251926"/>
                </a:cubicBezTo>
                <a:cubicBezTo>
                  <a:pt x="4133877" y="259800"/>
                  <a:pt x="4153222" y="260622"/>
                  <a:pt x="4184780" y="270588"/>
                </a:cubicBezTo>
                <a:cubicBezTo>
                  <a:pt x="4235648" y="286652"/>
                  <a:pt x="4280404" y="308486"/>
                  <a:pt x="4329405" y="331237"/>
                </a:cubicBezTo>
                <a:cubicBezTo>
                  <a:pt x="4342021" y="337094"/>
                  <a:pt x="4353532" y="345499"/>
                  <a:pt x="4366727" y="349898"/>
                </a:cubicBezTo>
                <a:cubicBezTo>
                  <a:pt x="4376058" y="353008"/>
                  <a:pt x="4385679" y="355355"/>
                  <a:pt x="4394719" y="359229"/>
                </a:cubicBezTo>
                <a:cubicBezTo>
                  <a:pt x="4551404" y="426380"/>
                  <a:pt x="4351769" y="345784"/>
                  <a:pt x="4455368" y="387220"/>
                </a:cubicBezTo>
                <a:cubicBezTo>
                  <a:pt x="4475498" y="403995"/>
                  <a:pt x="4496169" y="423367"/>
                  <a:pt x="4520682" y="433873"/>
                </a:cubicBezTo>
                <a:cubicBezTo>
                  <a:pt x="4529377" y="437599"/>
                  <a:pt x="4539343" y="436984"/>
                  <a:pt x="4548674" y="438539"/>
                </a:cubicBezTo>
                <a:cubicBezTo>
                  <a:pt x="4633307" y="506246"/>
                  <a:pt x="4496280" y="401937"/>
                  <a:pt x="4609323" y="466531"/>
                </a:cubicBezTo>
                <a:cubicBezTo>
                  <a:pt x="4620780" y="473078"/>
                  <a:pt x="4625731" y="488203"/>
                  <a:pt x="4637315" y="494522"/>
                </a:cubicBezTo>
                <a:cubicBezTo>
                  <a:pt x="4660644" y="507247"/>
                  <a:pt x="4687287" y="512644"/>
                  <a:pt x="4711960" y="522514"/>
                </a:cubicBezTo>
                <a:cubicBezTo>
                  <a:pt x="4761897" y="542490"/>
                  <a:pt x="4706887" y="522412"/>
                  <a:pt x="4763278" y="536510"/>
                </a:cubicBezTo>
                <a:cubicBezTo>
                  <a:pt x="4779029" y="540448"/>
                  <a:pt x="4794180" y="546568"/>
                  <a:pt x="4809931" y="550506"/>
                </a:cubicBezTo>
                <a:cubicBezTo>
                  <a:pt x="4819108" y="552800"/>
                  <a:pt x="4828706" y="553044"/>
                  <a:pt x="4837923" y="555171"/>
                </a:cubicBezTo>
                <a:cubicBezTo>
                  <a:pt x="4848954" y="557717"/>
                  <a:pt x="4859694" y="561392"/>
                  <a:pt x="4870580" y="564502"/>
                </a:cubicBezTo>
                <a:cubicBezTo>
                  <a:pt x="4879911" y="570722"/>
                  <a:pt x="4888727" y="577793"/>
                  <a:pt x="4898572" y="583163"/>
                </a:cubicBezTo>
                <a:cubicBezTo>
                  <a:pt x="4918629" y="594103"/>
                  <a:pt x="4937012" y="595292"/>
                  <a:pt x="4959221" y="601824"/>
                </a:cubicBezTo>
                <a:cubicBezTo>
                  <a:pt x="4973375" y="605987"/>
                  <a:pt x="4987511" y="610341"/>
                  <a:pt x="5001209" y="615820"/>
                </a:cubicBezTo>
                <a:cubicBezTo>
                  <a:pt x="5008984" y="618930"/>
                  <a:pt x="5016531" y="622688"/>
                  <a:pt x="5024535" y="625151"/>
                </a:cubicBezTo>
                <a:cubicBezTo>
                  <a:pt x="5036792" y="628922"/>
                  <a:pt x="5049527" y="630959"/>
                  <a:pt x="5061858" y="634482"/>
                </a:cubicBezTo>
                <a:cubicBezTo>
                  <a:pt x="5074724" y="638158"/>
                  <a:pt x="5100362" y="647229"/>
                  <a:pt x="5113176" y="653143"/>
                </a:cubicBezTo>
                <a:cubicBezTo>
                  <a:pt x="5126540" y="659311"/>
                  <a:pt x="5156519" y="676415"/>
                  <a:pt x="5173825" y="681135"/>
                </a:cubicBezTo>
                <a:cubicBezTo>
                  <a:pt x="5182951" y="683624"/>
                  <a:pt x="5192568" y="683818"/>
                  <a:pt x="5201817" y="685800"/>
                </a:cubicBezTo>
                <a:cubicBezTo>
                  <a:pt x="5214356" y="688487"/>
                  <a:pt x="5226882" y="691360"/>
                  <a:pt x="5239139" y="695131"/>
                </a:cubicBezTo>
                <a:cubicBezTo>
                  <a:pt x="5261625" y="702050"/>
                  <a:pt x="5261037" y="704863"/>
                  <a:pt x="5281127" y="713792"/>
                </a:cubicBezTo>
                <a:cubicBezTo>
                  <a:pt x="5288779" y="717193"/>
                  <a:pt x="5296612" y="720182"/>
                  <a:pt x="5304453" y="723122"/>
                </a:cubicBezTo>
                <a:cubicBezTo>
                  <a:pt x="5309058" y="724849"/>
                  <a:pt x="5313929" y="725851"/>
                  <a:pt x="5318449" y="727788"/>
                </a:cubicBezTo>
                <a:cubicBezTo>
                  <a:pt x="5324841" y="730528"/>
                  <a:pt x="5330890" y="734008"/>
                  <a:pt x="5337111" y="737118"/>
                </a:cubicBezTo>
                <a:cubicBezTo>
                  <a:pt x="5341776" y="743339"/>
                  <a:pt x="5344780" y="751260"/>
                  <a:pt x="5351107" y="755780"/>
                </a:cubicBezTo>
                <a:cubicBezTo>
                  <a:pt x="5356324" y="759507"/>
                  <a:pt x="5363685" y="758418"/>
                  <a:pt x="5369768" y="760445"/>
                </a:cubicBezTo>
                <a:cubicBezTo>
                  <a:pt x="5377713" y="763093"/>
                  <a:pt x="5385441" y="766374"/>
                  <a:pt x="5393094" y="769775"/>
                </a:cubicBezTo>
                <a:cubicBezTo>
                  <a:pt x="5417479" y="780613"/>
                  <a:pt x="5407427" y="779218"/>
                  <a:pt x="5435082" y="788437"/>
                </a:cubicBezTo>
                <a:cubicBezTo>
                  <a:pt x="5441165" y="790465"/>
                  <a:pt x="5447557" y="791415"/>
                  <a:pt x="5453743" y="793102"/>
                </a:cubicBezTo>
                <a:cubicBezTo>
                  <a:pt x="5464665" y="796081"/>
                  <a:pt x="5475579" y="799104"/>
                  <a:pt x="5486400" y="802433"/>
                </a:cubicBezTo>
                <a:cubicBezTo>
                  <a:pt x="5501107" y="806958"/>
                  <a:pt x="5523338" y="814456"/>
                  <a:pt x="5537719" y="821094"/>
                </a:cubicBezTo>
                <a:cubicBezTo>
                  <a:pt x="5550348" y="826923"/>
                  <a:pt x="5562257" y="834276"/>
                  <a:pt x="5575041" y="839755"/>
                </a:cubicBezTo>
                <a:cubicBezTo>
                  <a:pt x="5584081" y="843629"/>
                  <a:pt x="5593790" y="845725"/>
                  <a:pt x="5603033" y="849086"/>
                </a:cubicBezTo>
                <a:cubicBezTo>
                  <a:pt x="5610903" y="851948"/>
                  <a:pt x="5618281" y="856212"/>
                  <a:pt x="5626360" y="858416"/>
                </a:cubicBezTo>
                <a:cubicBezTo>
                  <a:pt x="5635486" y="860905"/>
                  <a:pt x="5645021" y="861527"/>
                  <a:pt x="5654351" y="863082"/>
                </a:cubicBezTo>
                <a:cubicBezTo>
                  <a:pt x="5688449" y="885813"/>
                  <a:pt x="5645575" y="858067"/>
                  <a:pt x="5687009" y="881743"/>
                </a:cubicBezTo>
                <a:cubicBezTo>
                  <a:pt x="5691877" y="884525"/>
                  <a:pt x="5695686" y="889300"/>
                  <a:pt x="5701005" y="891073"/>
                </a:cubicBezTo>
                <a:cubicBezTo>
                  <a:pt x="5709979" y="894064"/>
                  <a:pt x="5719666" y="894184"/>
                  <a:pt x="5728996" y="895739"/>
                </a:cubicBezTo>
                <a:cubicBezTo>
                  <a:pt x="5733661" y="898849"/>
                  <a:pt x="5739027" y="901104"/>
                  <a:pt x="5742992" y="905069"/>
                </a:cubicBezTo>
                <a:cubicBezTo>
                  <a:pt x="5748490" y="910567"/>
                  <a:pt x="5750661" y="919211"/>
                  <a:pt x="5756988" y="923731"/>
                </a:cubicBezTo>
                <a:cubicBezTo>
                  <a:pt x="5762205" y="927458"/>
                  <a:pt x="5769429" y="926841"/>
                  <a:pt x="5775649" y="928396"/>
                </a:cubicBezTo>
                <a:cubicBezTo>
                  <a:pt x="5780314" y="931506"/>
                  <a:pt x="5784521" y="935449"/>
                  <a:pt x="5789645" y="937726"/>
                </a:cubicBezTo>
                <a:cubicBezTo>
                  <a:pt x="5820169" y="951292"/>
                  <a:pt x="5837589" y="948802"/>
                  <a:pt x="5873621" y="956388"/>
                </a:cubicBezTo>
                <a:cubicBezTo>
                  <a:pt x="5884699" y="958720"/>
                  <a:pt x="5895356" y="962739"/>
                  <a:pt x="5906278" y="965718"/>
                </a:cubicBezTo>
                <a:cubicBezTo>
                  <a:pt x="5912464" y="967405"/>
                  <a:pt x="5918592" y="969477"/>
                  <a:pt x="5924939" y="970384"/>
                </a:cubicBezTo>
                <a:cubicBezTo>
                  <a:pt x="6106616" y="996338"/>
                  <a:pt x="6212792" y="981933"/>
                  <a:pt x="6442788" y="984380"/>
                </a:cubicBezTo>
                <a:cubicBezTo>
                  <a:pt x="6452936" y="1009748"/>
                  <a:pt x="6446197" y="1001784"/>
                  <a:pt x="6456784" y="1012371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17FE9-BE17-48AA-A80C-48413F6E342C}"/>
              </a:ext>
            </a:extLst>
          </p:cNvPr>
          <p:cNvCxnSpPr>
            <a:cxnSpLocks/>
          </p:cNvCxnSpPr>
          <p:nvPr/>
        </p:nvCxnSpPr>
        <p:spPr>
          <a:xfrm>
            <a:off x="9451822" y="2687218"/>
            <a:ext cx="0" cy="51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1AD4BE-335B-4281-A408-AD8D8013209A}"/>
              </a:ext>
            </a:extLst>
          </p:cNvPr>
          <p:cNvSpPr txBox="1"/>
          <p:nvPr/>
        </p:nvSpPr>
        <p:spPr>
          <a:xfrm>
            <a:off x="9550194" y="2502550"/>
            <a:ext cx="10677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Extended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D8DEE-A82A-4816-9013-550D258011C9}"/>
              </a:ext>
            </a:extLst>
          </p:cNvPr>
          <p:cNvSpPr txBox="1"/>
          <p:nvPr/>
        </p:nvSpPr>
        <p:spPr>
          <a:xfrm>
            <a:off x="9550194" y="2933320"/>
            <a:ext cx="7425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Smart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50486B-DD8C-4C1A-AD5D-598DBB60D89B}"/>
              </a:ext>
            </a:extLst>
          </p:cNvPr>
          <p:cNvSpPr txBox="1"/>
          <p:nvPr/>
        </p:nvSpPr>
        <p:spPr>
          <a:xfrm>
            <a:off x="9550194" y="1070301"/>
            <a:ext cx="12266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Mandatory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FFBB1-A4F9-444C-B14C-92166E22E311}"/>
              </a:ext>
            </a:extLst>
          </p:cNvPr>
          <p:cNvSpPr txBox="1"/>
          <p:nvPr/>
        </p:nvSpPr>
        <p:spPr>
          <a:xfrm>
            <a:off x="961054" y="3962019"/>
            <a:ext cx="12266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Mandatory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60AC35-F877-4786-8291-F647FD499B83}"/>
              </a:ext>
            </a:extLst>
          </p:cNvPr>
          <p:cNvSpPr txBox="1"/>
          <p:nvPr/>
        </p:nvSpPr>
        <p:spPr>
          <a:xfrm>
            <a:off x="3077547" y="3962019"/>
            <a:ext cx="10677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Extended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3E046B-43DE-49D2-9A45-D3731B3D2465}"/>
              </a:ext>
            </a:extLst>
          </p:cNvPr>
          <p:cNvSpPr txBox="1"/>
          <p:nvPr/>
        </p:nvSpPr>
        <p:spPr>
          <a:xfrm>
            <a:off x="5099179" y="3962019"/>
            <a:ext cx="7425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Smart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2E43F4-9C7F-4DC1-8D4C-CDD1C3B39712}"/>
              </a:ext>
            </a:extLst>
          </p:cNvPr>
          <p:cNvSpPr txBox="1"/>
          <p:nvPr/>
        </p:nvSpPr>
        <p:spPr>
          <a:xfrm>
            <a:off x="937727" y="4498529"/>
            <a:ext cx="124745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Action 1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Action 2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endParaRPr lang="en-US" sz="180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2C33A-3C92-4ECD-A2FD-470C4E27F108}"/>
              </a:ext>
            </a:extLst>
          </p:cNvPr>
          <p:cNvSpPr txBox="1"/>
          <p:nvPr/>
        </p:nvSpPr>
        <p:spPr>
          <a:xfrm>
            <a:off x="2987685" y="4498529"/>
            <a:ext cx="124745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Action 1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Action 2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endParaRPr lang="en-US" sz="180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A2116-836C-45C8-B1DF-4852EE9F14BF}"/>
              </a:ext>
            </a:extLst>
          </p:cNvPr>
          <p:cNvSpPr txBox="1"/>
          <p:nvPr/>
        </p:nvSpPr>
        <p:spPr>
          <a:xfrm>
            <a:off x="4848545" y="4503197"/>
            <a:ext cx="124745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Action 1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Action 2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endParaRPr lang="en-US" sz="180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A639B33-338D-4E60-B71E-E39B7885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667" y="3498980"/>
            <a:ext cx="3966448" cy="30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3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933F98B-D696-401F-93E8-BA3A0A73A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46" y="2082655"/>
            <a:ext cx="3861474" cy="229187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FC87733-21BC-488A-ACCB-8AA481CFB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t="15091" r="14760" b="14760"/>
          <a:stretch/>
        </p:blipFill>
        <p:spPr>
          <a:xfrm>
            <a:off x="239630" y="65903"/>
            <a:ext cx="2297429" cy="229742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A3535B5-4882-41F8-ADD7-B6AE54C38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5554"/>
            <a:ext cx="1733348" cy="17333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76979A9-E2A2-4D35-8EAB-28C3D22AD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01" y="61886"/>
            <a:ext cx="7117081" cy="22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nner for USASCP">
            <a:extLst>
              <a:ext uri="{FF2B5EF4-FFF2-40B4-BE49-F238E27FC236}">
                <a16:creationId xmlns:a16="http://schemas.microsoft.com/office/drawing/2014/main" id="{89EC53E1-FAEB-4262-8343-C8C5BC06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1801"/>
            <a:ext cx="12192000" cy="261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0C22B6A-1DE3-4836-A757-D5E8E4F82C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5" y="1301402"/>
            <a:ext cx="2629596" cy="26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6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096996E-10DE-419F-96FA-AAC69E22B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15" y="3368662"/>
            <a:ext cx="2637870" cy="263787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611E01D-7715-400E-BB43-40D859D62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528" y="3334792"/>
            <a:ext cx="4409161" cy="261694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8096AA5-78DF-47DD-AAB0-4731291DD206}"/>
              </a:ext>
            </a:extLst>
          </p:cNvPr>
          <p:cNvGrpSpPr/>
          <p:nvPr/>
        </p:nvGrpSpPr>
        <p:grpSpPr>
          <a:xfrm>
            <a:off x="836751" y="142557"/>
            <a:ext cx="10518498" cy="2753222"/>
            <a:chOff x="868680" y="367168"/>
            <a:chExt cx="10518497" cy="275322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427D3E0-8D95-45E9-A59F-855E643DB907}"/>
                </a:ext>
              </a:extLst>
            </p:cNvPr>
            <p:cNvSpPr/>
            <p:nvPr/>
          </p:nvSpPr>
          <p:spPr>
            <a:xfrm>
              <a:off x="868680" y="367168"/>
              <a:ext cx="10518497" cy="27532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63DCC22-C26C-44D9-BF5C-6175AF2C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905" y="594718"/>
              <a:ext cx="2297430" cy="2297430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CF31683B-F9B8-4425-9074-D22841C6B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6444" y="1009821"/>
              <a:ext cx="2955186" cy="14672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66D493-0152-4F49-AFE2-AD120ED6E2C7}"/>
                </a:ext>
              </a:extLst>
            </p:cNvPr>
            <p:cNvSpPr txBox="1"/>
            <p:nvPr/>
          </p:nvSpPr>
          <p:spPr>
            <a:xfrm>
              <a:off x="3778335" y="866270"/>
              <a:ext cx="40181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USASCP</a:t>
              </a:r>
            </a:p>
            <a:p>
              <a:pPr algn="ctr"/>
              <a:r>
                <a:rPr lang="en-US" sz="3600" dirty="0"/>
                <a:t>US-ASEAN Smart Cities Partnership</a:t>
              </a:r>
            </a:p>
          </p:txBody>
        </p:sp>
      </p:grp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EFAD41A-96EA-4C03-AD07-C28BCFAA3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69" y="3448042"/>
            <a:ext cx="2037593" cy="20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2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E202CB5-9C7C-41C6-9C2C-0E9B68FF9646}"/>
              </a:ext>
            </a:extLst>
          </p:cNvPr>
          <p:cNvGrpSpPr/>
          <p:nvPr/>
        </p:nvGrpSpPr>
        <p:grpSpPr>
          <a:xfrm>
            <a:off x="967560" y="412527"/>
            <a:ext cx="10167428" cy="6032946"/>
            <a:chOff x="967560" y="412527"/>
            <a:chExt cx="10167428" cy="60329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746DC7-AC7C-4171-ADC4-22122876C36D}"/>
                </a:ext>
              </a:extLst>
            </p:cNvPr>
            <p:cNvGrpSpPr/>
            <p:nvPr/>
          </p:nvGrpSpPr>
          <p:grpSpPr>
            <a:xfrm>
              <a:off x="976722" y="3372654"/>
              <a:ext cx="5443562" cy="3072819"/>
              <a:chOff x="159484" y="2637097"/>
              <a:chExt cx="5443562" cy="307281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AE286B-DDA9-4285-BF10-0C6DA287512F}"/>
                  </a:ext>
                </a:extLst>
              </p:cNvPr>
              <p:cNvSpPr/>
              <p:nvPr/>
            </p:nvSpPr>
            <p:spPr>
              <a:xfrm>
                <a:off x="159484" y="2637097"/>
                <a:ext cx="5443562" cy="30728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Picture 11" descr="Logo&#10;&#10;Description automatically generated">
                <a:extLst>
                  <a:ext uri="{FF2B5EF4-FFF2-40B4-BE49-F238E27FC236}">
                    <a16:creationId xmlns:a16="http://schemas.microsoft.com/office/drawing/2014/main" id="{6611E01D-7715-400E-BB43-40D859D62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745" y="3421145"/>
                <a:ext cx="3366210" cy="1997926"/>
              </a:xfrm>
              <a:prstGeom prst="rect">
                <a:avLst/>
              </a:prstGeom>
            </p:spPr>
          </p:pic>
          <p:pic>
            <p:nvPicPr>
              <p:cNvPr id="8" name="Picture 7" descr="Logo&#10;&#10;Description automatically generated">
                <a:extLst>
                  <a:ext uri="{FF2B5EF4-FFF2-40B4-BE49-F238E27FC236}">
                    <a16:creationId xmlns:a16="http://schemas.microsoft.com/office/drawing/2014/main" id="{9EFAD41A-96EA-4C03-AD07-C28BCFAA3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1254" y="3643804"/>
                <a:ext cx="1672699" cy="167269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6A472E-9161-4014-835C-F0CEF18662D5}"/>
                  </a:ext>
                </a:extLst>
              </p:cNvPr>
              <p:cNvSpPr txBox="1"/>
              <p:nvPr/>
            </p:nvSpPr>
            <p:spPr>
              <a:xfrm>
                <a:off x="293080" y="2713497"/>
                <a:ext cx="51763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2060"/>
                    </a:solidFill>
                  </a:rPr>
                  <a:t>Modeling &amp; Analysis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869A6F7-0DA8-41B1-B985-624427A7670C}"/>
                </a:ext>
              </a:extLst>
            </p:cNvPr>
            <p:cNvGrpSpPr/>
            <p:nvPr/>
          </p:nvGrpSpPr>
          <p:grpSpPr>
            <a:xfrm>
              <a:off x="7812556" y="3372654"/>
              <a:ext cx="3322432" cy="3072819"/>
              <a:chOff x="6600278" y="2637097"/>
              <a:chExt cx="3322432" cy="307281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98A776-905B-4908-A95F-F1D066CC57E5}"/>
                  </a:ext>
                </a:extLst>
              </p:cNvPr>
              <p:cNvSpPr/>
              <p:nvPr/>
            </p:nvSpPr>
            <p:spPr>
              <a:xfrm>
                <a:off x="6666613" y="2637097"/>
                <a:ext cx="3189764" cy="30728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" name="Picture 10" descr="Logo&#10;&#10;Description automatically generated">
                <a:extLst>
                  <a:ext uri="{FF2B5EF4-FFF2-40B4-BE49-F238E27FC236}">
                    <a16:creationId xmlns:a16="http://schemas.microsoft.com/office/drawing/2014/main" id="{B096996E-10DE-419F-96FA-AAC69E22B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0306" y="3336694"/>
                <a:ext cx="2082377" cy="2082377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106DE1-2623-4B13-9BBB-FF4351D65DC2}"/>
                  </a:ext>
                </a:extLst>
              </p:cNvPr>
              <p:cNvSpPr txBox="1"/>
              <p:nvPr/>
            </p:nvSpPr>
            <p:spPr>
              <a:xfrm>
                <a:off x="6600278" y="2711435"/>
                <a:ext cx="332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2060"/>
                    </a:solidFill>
                  </a:rPr>
                  <a:t>Smart Grid Planning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55675E-A70F-4FBE-92B3-333B9B53C655}"/>
                </a:ext>
              </a:extLst>
            </p:cNvPr>
            <p:cNvGrpSpPr/>
            <p:nvPr/>
          </p:nvGrpSpPr>
          <p:grpSpPr>
            <a:xfrm>
              <a:off x="967560" y="412527"/>
              <a:ext cx="10089962" cy="2641052"/>
              <a:chOff x="1089263" y="222672"/>
              <a:chExt cx="10518497" cy="275322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4E6E287-9DED-44B2-A8F1-83A69F214402}"/>
                  </a:ext>
                </a:extLst>
              </p:cNvPr>
              <p:cNvSpPr/>
              <p:nvPr/>
            </p:nvSpPr>
            <p:spPr>
              <a:xfrm>
                <a:off x="1089263" y="222672"/>
                <a:ext cx="10518497" cy="2753222"/>
              </a:xfrm>
              <a:prstGeom prst="roundRect">
                <a:avLst>
                  <a:gd name="adj" fmla="val 44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20" name="Picture 19" descr="Logo&#10;&#10;Description automatically generated">
                <a:extLst>
                  <a:ext uri="{FF2B5EF4-FFF2-40B4-BE49-F238E27FC236}">
                    <a16:creationId xmlns:a16="http://schemas.microsoft.com/office/drawing/2014/main" id="{A01551B2-D31B-4C41-91CB-5FCCD1F85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0905" y="594718"/>
                <a:ext cx="2297430" cy="2297430"/>
              </a:xfrm>
              <a:prstGeom prst="rect">
                <a:avLst/>
              </a:prstGeom>
            </p:spPr>
          </p:pic>
          <p:pic>
            <p:nvPicPr>
              <p:cNvPr id="21" name="Picture 2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71A43E5-4F64-4B6A-AB53-130E8E993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9314" y="1009821"/>
                <a:ext cx="2955186" cy="1467224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11B367-5813-48C1-BD98-1442D534FF4E}"/>
                  </a:ext>
                </a:extLst>
              </p:cNvPr>
              <p:cNvSpPr txBox="1"/>
              <p:nvPr/>
            </p:nvSpPr>
            <p:spPr>
              <a:xfrm>
                <a:off x="3997480" y="866270"/>
                <a:ext cx="40181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002060"/>
                    </a:solidFill>
                  </a:rPr>
                  <a:t>USASCP</a:t>
                </a:r>
              </a:p>
              <a:p>
                <a:pPr algn="ctr"/>
                <a:r>
                  <a:rPr lang="en-US" sz="3600" dirty="0">
                    <a:solidFill>
                      <a:srgbClr val="002060"/>
                    </a:solidFill>
                  </a:rPr>
                  <a:t>US-ASEAN Smart Cities Partnership</a:t>
                </a:r>
              </a:p>
            </p:txBody>
          </p:sp>
        </p:grp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46874D92-0391-4CA4-9D15-D376AAD94C1F}"/>
                </a:ext>
              </a:extLst>
            </p:cNvPr>
            <p:cNvSpPr/>
            <p:nvPr/>
          </p:nvSpPr>
          <p:spPr>
            <a:xfrm>
              <a:off x="6674884" y="4679313"/>
              <a:ext cx="1043982" cy="536397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69C6D86-D16B-4117-9A76-7A975E720EC9}"/>
                </a:ext>
              </a:extLst>
            </p:cNvPr>
            <p:cNvGrpSpPr/>
            <p:nvPr/>
          </p:nvGrpSpPr>
          <p:grpSpPr>
            <a:xfrm>
              <a:off x="976722" y="3372654"/>
              <a:ext cx="5443562" cy="3072819"/>
              <a:chOff x="159484" y="2637097"/>
              <a:chExt cx="5443562" cy="30728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2D3FB67-17BD-4B8D-89F9-18DB64B0DD7C}"/>
                  </a:ext>
                </a:extLst>
              </p:cNvPr>
              <p:cNvSpPr/>
              <p:nvPr/>
            </p:nvSpPr>
            <p:spPr>
              <a:xfrm>
                <a:off x="159484" y="2637097"/>
                <a:ext cx="5443562" cy="30728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Picture 25" descr="Logo&#10;&#10;Description automatically generated">
                <a:extLst>
                  <a:ext uri="{FF2B5EF4-FFF2-40B4-BE49-F238E27FC236}">
                    <a16:creationId xmlns:a16="http://schemas.microsoft.com/office/drawing/2014/main" id="{3CBF39DB-287B-42F1-801E-4D47E4D71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745" y="3419083"/>
                <a:ext cx="3366210" cy="1997926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80FDC171-A99E-43C4-BA7A-A76ED3171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1254" y="3641742"/>
                <a:ext cx="1672699" cy="1672699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31498E-E8B2-4698-9AB2-8B7058E88C97}"/>
                  </a:ext>
                </a:extLst>
              </p:cNvPr>
              <p:cNvSpPr txBox="1"/>
              <p:nvPr/>
            </p:nvSpPr>
            <p:spPr>
              <a:xfrm>
                <a:off x="293080" y="2711435"/>
                <a:ext cx="5176369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2060"/>
                    </a:solidFill>
                  </a:rPr>
                  <a:t>Modeling &amp; Analysis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23644A-ADAF-4FA0-98E3-85660CA4B740}"/>
                </a:ext>
              </a:extLst>
            </p:cNvPr>
            <p:cNvGrpSpPr/>
            <p:nvPr/>
          </p:nvGrpSpPr>
          <p:grpSpPr>
            <a:xfrm>
              <a:off x="7801923" y="3372654"/>
              <a:ext cx="3322432" cy="3072819"/>
              <a:chOff x="6600278" y="2637097"/>
              <a:chExt cx="3322432" cy="307281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314E82-4B24-44AC-BE19-135CCCB37C3F}"/>
                  </a:ext>
                </a:extLst>
              </p:cNvPr>
              <p:cNvSpPr/>
              <p:nvPr/>
            </p:nvSpPr>
            <p:spPr>
              <a:xfrm>
                <a:off x="6666613" y="2637097"/>
                <a:ext cx="3189764" cy="30728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1" name="Picture 30" descr="Logo&#10;&#10;Description automatically generated">
                <a:extLst>
                  <a:ext uri="{FF2B5EF4-FFF2-40B4-BE49-F238E27FC236}">
                    <a16:creationId xmlns:a16="http://schemas.microsoft.com/office/drawing/2014/main" id="{F1C91E65-457B-4BB3-8E1A-0B6EA0674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0306" y="3336694"/>
                <a:ext cx="2082377" cy="2082377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AFEE3C-910A-4C30-9CD1-BD097D0999D5}"/>
                  </a:ext>
                </a:extLst>
              </p:cNvPr>
              <p:cNvSpPr txBox="1"/>
              <p:nvPr/>
            </p:nvSpPr>
            <p:spPr>
              <a:xfrm>
                <a:off x="6600278" y="2711435"/>
                <a:ext cx="3322432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2060"/>
                    </a:solidFill>
                  </a:rPr>
                  <a:t>Smart Grid Planning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EA511B-7130-413E-A9D0-9D997F3E85C2}"/>
                </a:ext>
              </a:extLst>
            </p:cNvPr>
            <p:cNvGrpSpPr/>
            <p:nvPr/>
          </p:nvGrpSpPr>
          <p:grpSpPr>
            <a:xfrm>
              <a:off x="967560" y="412527"/>
              <a:ext cx="10089962" cy="2641052"/>
              <a:chOff x="1089263" y="222672"/>
              <a:chExt cx="10518497" cy="275322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5FCC00D-3DB6-408B-8243-13B54DB148CE}"/>
                  </a:ext>
                </a:extLst>
              </p:cNvPr>
              <p:cNvSpPr/>
              <p:nvPr/>
            </p:nvSpPr>
            <p:spPr>
              <a:xfrm>
                <a:off x="1089263" y="222672"/>
                <a:ext cx="10518497" cy="2753222"/>
              </a:xfrm>
              <a:prstGeom prst="roundRect">
                <a:avLst>
                  <a:gd name="adj" fmla="val 44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35" name="Picture 34" descr="Logo&#10;&#10;Description automatically generated">
                <a:extLst>
                  <a:ext uri="{FF2B5EF4-FFF2-40B4-BE49-F238E27FC236}">
                    <a16:creationId xmlns:a16="http://schemas.microsoft.com/office/drawing/2014/main" id="{1E45676A-0D0A-4D1B-B7AD-BB8BFE12E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0905" y="594718"/>
                <a:ext cx="2297430" cy="2297430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36" name="Picture 3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265C7EA3-F178-4604-BEE7-3E5611C53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9314" y="1009821"/>
                <a:ext cx="2955186" cy="1467224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E0B720-CB5E-4325-8D96-41897F1E47BA}"/>
                  </a:ext>
                </a:extLst>
              </p:cNvPr>
              <p:cNvSpPr txBox="1"/>
              <p:nvPr/>
            </p:nvSpPr>
            <p:spPr>
              <a:xfrm>
                <a:off x="3997480" y="866270"/>
                <a:ext cx="4018108" cy="175432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002060"/>
                    </a:solidFill>
                  </a:rPr>
                  <a:t>USASCP</a:t>
                </a:r>
              </a:p>
              <a:p>
                <a:pPr algn="ctr"/>
                <a:r>
                  <a:rPr lang="en-US" sz="3600" dirty="0">
                    <a:solidFill>
                      <a:srgbClr val="002060"/>
                    </a:solidFill>
                  </a:rPr>
                  <a:t>US-ASEAN Smart Cities Partnership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047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5975-BAD1-4FD7-ACBD-9DC13A6C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409" y="125724"/>
            <a:ext cx="3666642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Smart Grid Components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54D52E-1F2A-4E4C-BB11-FE94CDBF19EE}"/>
              </a:ext>
            </a:extLst>
          </p:cNvPr>
          <p:cNvGrpSpPr/>
          <p:nvPr/>
        </p:nvGrpSpPr>
        <p:grpSpPr>
          <a:xfrm>
            <a:off x="5017771" y="1214235"/>
            <a:ext cx="3235260" cy="1496083"/>
            <a:chOff x="160020" y="1047636"/>
            <a:chExt cx="3469537" cy="149608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BD53930-E60E-46C9-A473-A4A42784BC94}"/>
                </a:ext>
              </a:extLst>
            </p:cNvPr>
            <p:cNvSpPr/>
            <p:nvPr/>
          </p:nvSpPr>
          <p:spPr>
            <a:xfrm>
              <a:off x="160020" y="1047636"/>
              <a:ext cx="3253411" cy="149608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8C5FD5-8325-448D-B31A-0CFC46EE0D84}"/>
                </a:ext>
              </a:extLst>
            </p:cNvPr>
            <p:cNvGrpSpPr/>
            <p:nvPr/>
          </p:nvGrpSpPr>
          <p:grpSpPr>
            <a:xfrm>
              <a:off x="194310" y="1132816"/>
              <a:ext cx="3435247" cy="1325880"/>
              <a:chOff x="1" y="1258546"/>
              <a:chExt cx="3435247" cy="132588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A41951F-A4E9-47FD-8D3F-E955F3B5C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" y="1258546"/>
                <a:ext cx="1325880" cy="132588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917998-DC0E-4C62-A7AF-D3C09B84C890}"/>
                  </a:ext>
                </a:extLst>
              </p:cNvPr>
              <p:cNvSpPr txBox="1"/>
              <p:nvPr/>
            </p:nvSpPr>
            <p:spPr>
              <a:xfrm>
                <a:off x="1104633" y="1690575"/>
                <a:ext cx="2330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Generation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061C9B-ECBA-4768-8900-605C4750CE26}"/>
              </a:ext>
            </a:extLst>
          </p:cNvPr>
          <p:cNvGrpSpPr/>
          <p:nvPr/>
        </p:nvGrpSpPr>
        <p:grpSpPr>
          <a:xfrm>
            <a:off x="5017771" y="2966259"/>
            <a:ext cx="3033730" cy="1496084"/>
            <a:chOff x="160020" y="3024936"/>
            <a:chExt cx="3253413" cy="149608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28F244D-835D-4BE8-8E9A-2203A98435E3}"/>
                </a:ext>
              </a:extLst>
            </p:cNvPr>
            <p:cNvSpPr/>
            <p:nvPr/>
          </p:nvSpPr>
          <p:spPr>
            <a:xfrm>
              <a:off x="160020" y="3024936"/>
              <a:ext cx="3253413" cy="149608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F0B495-46FF-4F2F-B7F5-47DF2F8B04DA}"/>
                </a:ext>
              </a:extLst>
            </p:cNvPr>
            <p:cNvGrpSpPr/>
            <p:nvPr/>
          </p:nvGrpSpPr>
          <p:grpSpPr>
            <a:xfrm>
              <a:off x="194311" y="3078400"/>
              <a:ext cx="3219122" cy="1325880"/>
              <a:chOff x="1" y="2940637"/>
              <a:chExt cx="3219122" cy="13258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09DA0C1-1A44-4C99-8973-BBDA53E80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" y="2940637"/>
                <a:ext cx="1325880" cy="132588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8D33FC-34AF-46AF-9A25-6DFA95AF1B79}"/>
                  </a:ext>
                </a:extLst>
              </p:cNvPr>
              <p:cNvSpPr txBox="1"/>
              <p:nvPr/>
            </p:nvSpPr>
            <p:spPr>
              <a:xfrm>
                <a:off x="1105674" y="3243567"/>
                <a:ext cx="21134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Transmission &amp; Distribution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8E0E5F-55D8-472A-BFE1-F5228A5CAAE2}"/>
              </a:ext>
            </a:extLst>
          </p:cNvPr>
          <p:cNvGrpSpPr/>
          <p:nvPr/>
        </p:nvGrpSpPr>
        <p:grpSpPr>
          <a:xfrm>
            <a:off x="5017771" y="4718282"/>
            <a:ext cx="3193602" cy="1496084"/>
            <a:chOff x="160020" y="5004926"/>
            <a:chExt cx="3424861" cy="149608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9C902DA-C9BC-4C66-99AB-13F951C90EA2}"/>
                </a:ext>
              </a:extLst>
            </p:cNvPr>
            <p:cNvSpPr/>
            <p:nvPr/>
          </p:nvSpPr>
          <p:spPr>
            <a:xfrm>
              <a:off x="160020" y="5004926"/>
              <a:ext cx="3253411" cy="149608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07BCF54-7606-4DBD-89BD-52AC2F268C80}"/>
                </a:ext>
              </a:extLst>
            </p:cNvPr>
            <p:cNvGrpSpPr/>
            <p:nvPr/>
          </p:nvGrpSpPr>
          <p:grpSpPr>
            <a:xfrm>
              <a:off x="271804" y="5168436"/>
              <a:ext cx="3313077" cy="1169062"/>
              <a:chOff x="77494" y="4792140"/>
              <a:chExt cx="3313077" cy="116906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7C92062-7064-4207-B1D7-22DBBCBF3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494" y="4792140"/>
                <a:ext cx="1169062" cy="1169062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17B89-AE15-41E8-B998-843E009C4FAC}"/>
                  </a:ext>
                </a:extLst>
              </p:cNvPr>
              <p:cNvSpPr txBox="1"/>
              <p:nvPr/>
            </p:nvSpPr>
            <p:spPr>
              <a:xfrm>
                <a:off x="1105676" y="5145840"/>
                <a:ext cx="2284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Consumption</a:t>
                </a:r>
              </a:p>
            </p:txBody>
          </p:sp>
        </p:grp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20B3AA99-9D27-4DF7-9FEC-83394FD375BC}"/>
              </a:ext>
            </a:extLst>
          </p:cNvPr>
          <p:cNvSpPr txBox="1">
            <a:spLocks/>
          </p:cNvSpPr>
          <p:nvPr/>
        </p:nvSpPr>
        <p:spPr>
          <a:xfrm>
            <a:off x="9008746" y="125724"/>
            <a:ext cx="3183255" cy="132556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MEA Focus Areas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81FD13-7A7C-4E4A-A130-1FDCCAD34729}"/>
              </a:ext>
            </a:extLst>
          </p:cNvPr>
          <p:cNvGrpSpPr/>
          <p:nvPr/>
        </p:nvGrpSpPr>
        <p:grpSpPr>
          <a:xfrm>
            <a:off x="9003030" y="1276729"/>
            <a:ext cx="3061379" cy="1508680"/>
            <a:chOff x="4556760" y="1233775"/>
            <a:chExt cx="3061379" cy="150868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4F96AC9-ACBD-4D8B-9CFF-9DA5C913432A}"/>
                </a:ext>
              </a:extLst>
            </p:cNvPr>
            <p:cNvSpPr/>
            <p:nvPr/>
          </p:nvSpPr>
          <p:spPr>
            <a:xfrm>
              <a:off x="4556760" y="1233775"/>
              <a:ext cx="3061379" cy="1496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79BAD2-4F18-4FC2-9A3B-7FB1627E7892}"/>
                </a:ext>
              </a:extLst>
            </p:cNvPr>
            <p:cNvSpPr txBox="1"/>
            <p:nvPr/>
          </p:nvSpPr>
          <p:spPr>
            <a:xfrm>
              <a:off x="4766310" y="1265127"/>
              <a:ext cx="2851829" cy="147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4" indent="-342904">
                <a:spcAft>
                  <a:spcPts val="601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Green Energy</a:t>
              </a:r>
            </a:p>
            <a:p>
              <a:pPr marL="342904" indent="-342904">
                <a:spcAft>
                  <a:spcPts val="601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Distributed Energy Resources</a:t>
              </a:r>
            </a:p>
            <a:p>
              <a:pPr marL="342904" indent="-342904">
                <a:spcAft>
                  <a:spcPts val="601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Supply Reliability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CD8DFB-A6AF-4D2E-BB9E-77A643512A20}"/>
              </a:ext>
            </a:extLst>
          </p:cNvPr>
          <p:cNvGrpSpPr/>
          <p:nvPr/>
        </p:nvGrpSpPr>
        <p:grpSpPr>
          <a:xfrm>
            <a:off x="9045910" y="5293536"/>
            <a:ext cx="3140375" cy="461666"/>
            <a:chOff x="4599640" y="5894402"/>
            <a:chExt cx="3140375" cy="46166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E4B06A-2263-404B-B7A5-C28C591D9897}"/>
                </a:ext>
              </a:extLst>
            </p:cNvPr>
            <p:cNvSpPr/>
            <p:nvPr/>
          </p:nvSpPr>
          <p:spPr>
            <a:xfrm>
              <a:off x="4599640" y="5894402"/>
              <a:ext cx="3018497" cy="46166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16145F-76B4-4132-9EFC-1AF81753970D}"/>
                </a:ext>
              </a:extLst>
            </p:cNvPr>
            <p:cNvSpPr txBox="1"/>
            <p:nvPr/>
          </p:nvSpPr>
          <p:spPr>
            <a:xfrm>
              <a:off x="4770120" y="5924605"/>
              <a:ext cx="2969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4" indent="-342904">
                <a:buFont typeface="Arial" panose="020B0604020202020204" pitchFamily="34" charset="0"/>
                <a:buChar char="•"/>
              </a:pPr>
              <a:r>
                <a:rPr lang="en-US" sz="2000" dirty="0"/>
                <a:t>Customer Engagement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9AA733-4393-42F8-BB8E-40C878F51327}"/>
              </a:ext>
            </a:extLst>
          </p:cNvPr>
          <p:cNvGrpSpPr/>
          <p:nvPr/>
        </p:nvGrpSpPr>
        <p:grpSpPr>
          <a:xfrm>
            <a:off x="9003029" y="3323276"/>
            <a:ext cx="3061379" cy="836126"/>
            <a:chOff x="4556760" y="3813805"/>
            <a:chExt cx="3183256" cy="83612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9E429B5-BD6B-43A4-9BBE-2D02ABD13E85}"/>
                </a:ext>
              </a:extLst>
            </p:cNvPr>
            <p:cNvSpPr/>
            <p:nvPr/>
          </p:nvSpPr>
          <p:spPr>
            <a:xfrm>
              <a:off x="4556760" y="3813805"/>
              <a:ext cx="3183255" cy="8361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912A53-DF13-44D5-BAA2-8A8247EE9F9C}"/>
                </a:ext>
              </a:extLst>
            </p:cNvPr>
            <p:cNvSpPr txBox="1"/>
            <p:nvPr/>
          </p:nvSpPr>
          <p:spPr>
            <a:xfrm>
              <a:off x="4766310" y="3865101"/>
              <a:ext cx="297370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4" indent="-342904">
                <a:spcAft>
                  <a:spcPts val="601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Monitoring &amp; Control</a:t>
              </a:r>
            </a:p>
            <a:p>
              <a:pPr marL="342904" indent="-342904">
                <a:spcAft>
                  <a:spcPts val="601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Data Analytics</a:t>
              </a: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7DD7C56D-1F94-491F-AE87-AB0AFFB798B8}"/>
              </a:ext>
            </a:extLst>
          </p:cNvPr>
          <p:cNvSpPr txBox="1">
            <a:spLocks/>
          </p:cNvSpPr>
          <p:nvPr/>
        </p:nvSpPr>
        <p:spPr>
          <a:xfrm>
            <a:off x="27819" y="7824"/>
            <a:ext cx="3995541" cy="1325563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National Power Development Goals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44D27C-26CA-4EDF-A990-7800EF159A9A}"/>
              </a:ext>
            </a:extLst>
          </p:cNvPr>
          <p:cNvGrpSpPr/>
          <p:nvPr/>
        </p:nvGrpSpPr>
        <p:grpSpPr>
          <a:xfrm>
            <a:off x="127591" y="1289237"/>
            <a:ext cx="3973812" cy="4983086"/>
            <a:chOff x="258017" y="1047610"/>
            <a:chExt cx="3525980" cy="149608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935F15C-D5C0-4FDF-BC1B-8D9D11D756EB}"/>
                </a:ext>
              </a:extLst>
            </p:cNvPr>
            <p:cNvSpPr/>
            <p:nvPr/>
          </p:nvSpPr>
          <p:spPr>
            <a:xfrm>
              <a:off x="258017" y="1047610"/>
              <a:ext cx="3456733" cy="14960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4CE243F-C973-48A6-B71F-39A6334641FB}"/>
                </a:ext>
              </a:extLst>
            </p:cNvPr>
            <p:cNvSpPr txBox="1"/>
            <p:nvPr/>
          </p:nvSpPr>
          <p:spPr>
            <a:xfrm>
              <a:off x="1376366" y="1210471"/>
              <a:ext cx="2407631" cy="1192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Energy Security</a:t>
              </a:r>
            </a:p>
            <a:p>
              <a:pPr marL="342904" indent="-342904">
                <a:buFont typeface="Arial" panose="020B0604020202020204" pitchFamily="34" charset="0"/>
                <a:buChar char="•"/>
              </a:pPr>
              <a:r>
                <a:rPr lang="en-US" sz="2000" dirty="0"/>
                <a:t>Meet demand</a:t>
              </a:r>
            </a:p>
            <a:p>
              <a:pPr marL="342904" indent="-342904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Ensure stability</a:t>
              </a:r>
            </a:p>
            <a:p>
              <a:r>
                <a:rPr lang="en-US" sz="2400" dirty="0"/>
                <a:t>Economy</a:t>
              </a:r>
            </a:p>
            <a:p>
              <a:pPr marL="342904" indent="-342904">
                <a:buFont typeface="Arial" panose="020B0604020202020204" pitchFamily="34" charset="0"/>
                <a:buChar char="•"/>
              </a:pPr>
              <a:r>
                <a:rPr lang="en-US" sz="2000" dirty="0"/>
                <a:t>Low costs</a:t>
              </a:r>
            </a:p>
            <a:p>
              <a:pPr marL="342904" indent="-342904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High efficiency</a:t>
              </a:r>
            </a:p>
            <a:p>
              <a:r>
                <a:rPr lang="en-US" sz="2400" dirty="0"/>
                <a:t>Environment</a:t>
              </a:r>
            </a:p>
            <a:p>
              <a:pPr marL="342904" indent="-342904">
                <a:buFont typeface="Arial" panose="020B0604020202020204" pitchFamily="34" charset="0"/>
                <a:buChar char="•"/>
              </a:pPr>
              <a:r>
                <a:rPr lang="en-US" sz="2000" dirty="0"/>
                <a:t>Support RE</a:t>
              </a:r>
            </a:p>
            <a:p>
              <a:pPr marL="342904" indent="-342904">
                <a:buFont typeface="Arial" panose="020B0604020202020204" pitchFamily="34" charset="0"/>
                <a:buChar char="•"/>
              </a:pPr>
              <a:r>
                <a:rPr lang="en-US" sz="2000" dirty="0"/>
                <a:t>Efficient production &amp; consumption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1EBE40DB-5878-4571-B18A-03761B8329B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20" y="1695373"/>
            <a:ext cx="1325879" cy="132587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B601D46-AF71-4B24-B4BC-2144FFFF427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20" y="3060573"/>
            <a:ext cx="1325879" cy="13258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787434B-29D8-450B-A69C-AA9E4554FC0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17" y="4468930"/>
            <a:ext cx="1325879" cy="1325879"/>
          </a:xfrm>
          <a:prstGeom prst="rect">
            <a:avLst/>
          </a:prstGeom>
        </p:spPr>
      </p:pic>
      <p:sp>
        <p:nvSpPr>
          <p:cNvPr id="41" name="Arrow: Down 40">
            <a:extLst>
              <a:ext uri="{FF2B5EF4-FFF2-40B4-BE49-F238E27FC236}">
                <a16:creationId xmlns:a16="http://schemas.microsoft.com/office/drawing/2014/main" id="{8E8CEB27-DC05-45B5-B522-334981B26EF8}"/>
              </a:ext>
            </a:extLst>
          </p:cNvPr>
          <p:cNvSpPr/>
          <p:nvPr/>
        </p:nvSpPr>
        <p:spPr>
          <a:xfrm rot="16200000">
            <a:off x="8442917" y="1666365"/>
            <a:ext cx="182880" cy="6600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75C156E-B991-4948-9A80-953861F78CE8}"/>
              </a:ext>
            </a:extLst>
          </p:cNvPr>
          <p:cNvSpPr/>
          <p:nvPr/>
        </p:nvSpPr>
        <p:spPr>
          <a:xfrm rot="16200000">
            <a:off x="8449061" y="3454460"/>
            <a:ext cx="182880" cy="6600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817D640-055F-4E49-AA6D-58F5DAF0887D}"/>
              </a:ext>
            </a:extLst>
          </p:cNvPr>
          <p:cNvSpPr/>
          <p:nvPr/>
        </p:nvSpPr>
        <p:spPr>
          <a:xfrm rot="16200000">
            <a:off x="8449966" y="5230705"/>
            <a:ext cx="182880" cy="6600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69DF7F05-543F-488A-B317-E49F83E3AF5B}"/>
              </a:ext>
            </a:extLst>
          </p:cNvPr>
          <p:cNvSpPr/>
          <p:nvPr/>
        </p:nvSpPr>
        <p:spPr>
          <a:xfrm rot="12768859">
            <a:off x="8459676" y="4202156"/>
            <a:ext cx="182880" cy="12801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0DCA647-9587-4661-9A1D-843FD51CB1BD}"/>
              </a:ext>
            </a:extLst>
          </p:cNvPr>
          <p:cNvSpPr/>
          <p:nvPr/>
        </p:nvSpPr>
        <p:spPr>
          <a:xfrm rot="16200000">
            <a:off x="2118383" y="3260470"/>
            <a:ext cx="4774619" cy="920453"/>
          </a:xfrm>
          <a:prstGeom prst="triangle">
            <a:avLst/>
          </a:prstGeom>
          <a:gradFill>
            <a:gsLst>
              <a:gs pos="0">
                <a:schemeClr val="bg1"/>
              </a:gs>
              <a:gs pos="98000">
                <a:schemeClr val="accent2">
                  <a:lumMod val="20000"/>
                  <a:lumOff val="80000"/>
                </a:schemeClr>
              </a:gs>
              <a:gs pos="77000">
                <a:schemeClr val="accent2">
                  <a:lumMod val="20000"/>
                  <a:lumOff val="80000"/>
                </a:schemeClr>
              </a:gs>
              <a:gs pos="56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70087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6F5D-EE74-4D23-95BA-7921BDE7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9909-277F-4075-8F3C-6DDA6E2D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C3596-FE47-4C96-BBE2-3FB149F8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590154"/>
            <a:ext cx="10860016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6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126</Words>
  <Application>Microsoft Office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Background Motivation</vt:lpstr>
      <vt:lpstr>PowerPoint Presentation</vt:lpstr>
      <vt:lpstr>PowerPoint Presentation</vt:lpstr>
      <vt:lpstr>PowerPoint Presentation</vt:lpstr>
      <vt:lpstr>PowerPoint Presentation</vt:lpstr>
      <vt:lpstr>Smart Grid Components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Waite, Taryn R</cp:lastModifiedBy>
  <cp:revision>18</cp:revision>
  <dcterms:created xsi:type="dcterms:W3CDTF">2021-12-21T16:39:35Z</dcterms:created>
  <dcterms:modified xsi:type="dcterms:W3CDTF">2022-02-18T16:07:55Z</dcterms:modified>
</cp:coreProperties>
</file>