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85" r:id="rId4"/>
    <p:sldId id="286" r:id="rId5"/>
    <p:sldId id="289" r:id="rId6"/>
    <p:sldId id="277" r:id="rId7"/>
    <p:sldId id="268" r:id="rId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47D"/>
    <a:srgbClr val="000000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790"/>
  </p:normalViewPr>
  <p:slideViewPr>
    <p:cSldViewPr snapToGrid="0" snapToObjects="1">
      <p:cViewPr varScale="1">
        <p:scale>
          <a:sx n="47" d="100"/>
          <a:sy n="47" d="100"/>
        </p:scale>
        <p:origin x="9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teams plus box w/ other people involved (include MEA, state dept)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planning sheet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March 9,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2E24C3F-D072-435D-813B-4019020D89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6629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CF6C746-EABF-4A1A-8A25-857D87345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79CFECD-09AF-40A7-8724-59410A929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38C63CA-250E-4291-B483-1531F1D78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627B9A3-71A2-4DB5-B2FC-7E62774CB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27566C1B-ECBE-4744-90E7-0D630C640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FE02C0F-AE1D-4F2D-BE53-6D5002A90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7BE16B-3CE7-4394-951E-AEBEEAC1D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5938C83-D291-4B5F-85CF-89E1481A4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23774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QSXzPSaTvditNO_GQzb6GlRBUEq08xXi0v8oyY403E/edit#gid=8876965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66170"/>
            <a:ext cx="4572000" cy="3119731"/>
          </a:xfrm>
        </p:spPr>
        <p:txBody>
          <a:bodyPr/>
          <a:lstStyle/>
          <a:p>
            <a:r>
              <a:rPr lang="en-US" sz="4000" dirty="0"/>
              <a:t>PNNL-Thammasat Project Meeting 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PNNL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March 16, 2022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232765"/>
            <a:ext cx="12801600" cy="5182644"/>
          </a:xfrm>
        </p:spPr>
        <p:txBody>
          <a:bodyPr/>
          <a:lstStyle/>
          <a:p>
            <a:r>
              <a:rPr lang="en-US" dirty="0"/>
              <a:t>Teams</a:t>
            </a:r>
          </a:p>
          <a:p>
            <a:pPr lvl="1"/>
            <a:r>
              <a:rPr lang="en-US" dirty="0"/>
              <a:t>PNNL team</a:t>
            </a:r>
          </a:p>
          <a:p>
            <a:pPr lvl="1"/>
            <a:r>
              <a:rPr lang="en-US" dirty="0"/>
              <a:t>Thammasat team</a:t>
            </a:r>
          </a:p>
          <a:p>
            <a:pPr lvl="1"/>
            <a:r>
              <a:rPr lang="en-US" dirty="0"/>
              <a:t>Other involved parties</a:t>
            </a:r>
          </a:p>
          <a:p>
            <a:r>
              <a:rPr lang="en-US" dirty="0"/>
              <a:t>Subcontract &amp; timeline</a:t>
            </a:r>
          </a:p>
          <a:p>
            <a:r>
              <a:rPr lang="en-US" dirty="0"/>
              <a:t>Planning sheet</a:t>
            </a:r>
          </a:p>
          <a:p>
            <a:pPr lvl="1"/>
            <a:r>
              <a:rPr lang="en-US" dirty="0"/>
              <a:t>PNNL updates &amp; webpage overview</a:t>
            </a:r>
          </a:p>
          <a:p>
            <a:pPr lvl="1"/>
            <a:r>
              <a:rPr lang="en-US" dirty="0"/>
              <a:t>Thammasat updates &amp; questions</a:t>
            </a:r>
          </a:p>
          <a:p>
            <a:pPr lvl="0"/>
            <a:r>
              <a:rPr lang="en-US" dirty="0"/>
              <a:t>Next steps</a:t>
            </a:r>
          </a:p>
          <a:p>
            <a:pPr lvl="1"/>
            <a:r>
              <a:rPr lang="en-US" dirty="0"/>
              <a:t>Thammasat: share team members memo; start reviewing socioeconomic input data</a:t>
            </a:r>
          </a:p>
          <a:p>
            <a:pPr lvl="1"/>
            <a:r>
              <a:rPr lang="en-US" dirty="0"/>
              <a:t>PNNL: share other input data &amp; assumptions;  begin sharing scenario 1 details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DA3EC-4FC4-44F4-8321-A4631E1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D1492-E6E6-4C2D-811F-D6BDAC75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328245" cy="1310979"/>
          </a:xfrm>
        </p:spPr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96842-0EA1-4FD5-BB57-E871A30B302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514599"/>
            <a:ext cx="12801600" cy="3635680"/>
          </a:xfrm>
        </p:spPr>
        <p:txBody>
          <a:bodyPr/>
          <a:lstStyle/>
          <a:p>
            <a:r>
              <a:rPr lang="en-US" dirty="0"/>
              <a:t>Taryn Waite: Post- Bachelors Research Assistant</a:t>
            </a:r>
          </a:p>
          <a:p>
            <a:r>
              <a:rPr lang="en-US" dirty="0"/>
              <a:t>Zarrar Khan: Computational Scientist</a:t>
            </a:r>
          </a:p>
          <a:p>
            <a:r>
              <a:rPr lang="en-US" dirty="0"/>
              <a:t>Sha Yu: Earth Scientist</a:t>
            </a:r>
          </a:p>
          <a:p>
            <a:r>
              <a:rPr lang="en-US" dirty="0"/>
              <a:t>Meredydd Evans: Earth Scientist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 photos?</a:t>
            </a:r>
          </a:p>
        </p:txBody>
      </p:sp>
    </p:spTree>
    <p:extLst>
      <p:ext uri="{BB962C8B-B14F-4D97-AF65-F5344CB8AC3E}">
        <p14:creationId xmlns:p14="http://schemas.microsoft.com/office/powerpoint/2010/main" val="10192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DB6BC-9747-45CF-9443-6522B0D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21F12-D461-4639-8ED8-86386C9D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10382" cy="1310979"/>
          </a:xfrm>
        </p:spPr>
        <p:txBody>
          <a:bodyPr/>
          <a:lstStyle/>
          <a:p>
            <a:r>
              <a:rPr lang="en-US" dirty="0"/>
              <a:t>Subcontract Timelines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7B07D-45E0-459A-BA27-C437B25B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93" y="2005667"/>
            <a:ext cx="6102589" cy="1808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40C146-D330-4ACB-9089-015EE128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09" y="2005667"/>
            <a:ext cx="6136398" cy="1462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37326F-AF82-49EA-8FFA-A565D217A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42" y="4079753"/>
            <a:ext cx="11106036" cy="37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47064-6736-4E1E-BA74-3C599B5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2C4B2-8609-44D1-A3B9-4F00B979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91420"/>
            <a:ext cx="8946107" cy="1310979"/>
          </a:xfrm>
        </p:spPr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C45A-5A32-4C0A-B36E-8A56478E27C0}"/>
              </a:ext>
            </a:extLst>
          </p:cNvPr>
          <p:cNvSpPr txBox="1"/>
          <p:nvPr/>
        </p:nvSpPr>
        <p:spPr>
          <a:xfrm>
            <a:off x="1803748" y="3570035"/>
            <a:ext cx="108725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project planning sheet: </a:t>
            </a:r>
            <a:r>
              <a:rPr lang="en-US" dirty="0">
                <a:hlinkClick r:id="rId3"/>
              </a:rPr>
              <a:t>https://docs.google.com/spreadsheets/d/1jQSXzPSaTvditNO_GQzb6GlRBUEq08xXi0v8oyY403E/edit#gid=887696545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BFE7-CD74-445D-8B14-D7B0C949F02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Continue monthly meetings</a:t>
            </a:r>
          </a:p>
          <a:p>
            <a:r>
              <a:rPr lang="en-US" dirty="0">
                <a:solidFill>
                  <a:srgbClr val="FF0000"/>
                </a:solidFill>
              </a:rPr>
              <a:t>Subcontract?</a:t>
            </a:r>
          </a:p>
          <a:p>
            <a:r>
              <a:rPr lang="en-US" dirty="0"/>
              <a:t>Thammasat next steps</a:t>
            </a:r>
          </a:p>
          <a:p>
            <a:pPr lvl="1"/>
            <a:r>
              <a:rPr lang="en-US" dirty="0"/>
              <a:t>Team members memo</a:t>
            </a:r>
          </a:p>
          <a:p>
            <a:pPr lvl="1"/>
            <a:r>
              <a:rPr lang="en-US" dirty="0"/>
              <a:t>Start reviewing socioeconomic input data &amp; assumptions</a:t>
            </a:r>
          </a:p>
          <a:p>
            <a:r>
              <a:rPr lang="en-US" dirty="0"/>
              <a:t>PNNL next steps</a:t>
            </a:r>
          </a:p>
          <a:p>
            <a:pPr lvl="1"/>
            <a:r>
              <a:rPr lang="en-US" dirty="0"/>
              <a:t>Share other input data &amp; assumptions</a:t>
            </a:r>
          </a:p>
          <a:p>
            <a:pPr lvl="1"/>
            <a:r>
              <a:rPr lang="en-US" dirty="0"/>
              <a:t>Continue Scenario 1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1356</TotalTime>
  <Words>183</Words>
  <Application>Microsoft Office PowerPoint</Application>
  <PresentationFormat>Custom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PNNL_Option_4</vt:lpstr>
      <vt:lpstr>PNNL-Thammasat Project Meeting    </vt:lpstr>
      <vt:lpstr>Agenda</vt:lpstr>
      <vt:lpstr>Teams</vt:lpstr>
      <vt:lpstr>Subcontract Timelines</vt:lpstr>
      <vt:lpstr>Project Updates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</dc:creator>
  <cp:lastModifiedBy>Waite, Taryn R</cp:lastModifiedBy>
  <cp:revision>53</cp:revision>
  <dcterms:created xsi:type="dcterms:W3CDTF">2021-05-05T15:59:58Z</dcterms:created>
  <dcterms:modified xsi:type="dcterms:W3CDTF">2022-03-09T18:59:05Z</dcterms:modified>
</cp:coreProperties>
</file>