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0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4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2FA9-9FF7-5A47-B540-58BA6E9DA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46EC4-5057-FB4C-A78F-CC8EDD9F0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E3C16-82D1-7E46-B14B-31F7B5D4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5962-01EC-2D4A-BD5D-FC07BCE64F5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FE2ED-CE5C-3C43-ADF2-B9DA1291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2C75-5D4A-654A-8495-0F16E358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798-B101-FF4A-BAF4-CAB3BB6C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7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D5B5-07A0-2F48-9575-9DDF2F6E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D0F0B-55EE-4845-A971-291161BE4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C788-9CA5-804C-B175-BBB24E26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5962-01EC-2D4A-BD5D-FC07BCE64F5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10975-E791-224C-A30E-760F4C22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D65A-16DD-DC44-B607-60FB9985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798-B101-FF4A-BAF4-CAB3BB6C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FFDC6-A277-4447-B299-2B7F0C10C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671EE-4EC1-2242-8B45-58A78FDFD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9DB9D-DF01-AA4F-919A-9F98B1BC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5962-01EC-2D4A-BD5D-FC07BCE64F5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4D77D-341E-F147-BDE6-CB751DE6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A4A1-B8E2-1549-B508-F7A7B507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798-B101-FF4A-BAF4-CAB3BB6C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96DA-31A5-1B4B-9BC2-221C1EDD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C9B2-FBBB-7845-A88E-F1C68AF8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B743-089C-8F4F-9FD6-D76C99F6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5962-01EC-2D4A-BD5D-FC07BCE64F5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72381-BF1B-1143-9ACF-931CE2F8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7DC6D-A481-6244-A3C6-22CC9DDE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798-B101-FF4A-BAF4-CAB3BB6C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3A7C-EFB3-CA4D-A6C6-7C37E043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BF1B9-19FD-D64E-A3B8-7238CBCED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4DEAC-0547-3149-88BE-24FEBA5D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5962-01EC-2D4A-BD5D-FC07BCE64F5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E53A2-D1A4-9241-A575-E4F1F7E8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ADBCA-A63A-1445-A90D-B6D9B637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798-B101-FF4A-BAF4-CAB3BB6C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7DCC-6B18-EB44-B735-963E8967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4BE4-40C1-6449-9067-09992B1EC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FE212-08B5-724B-BD0F-815CDFEDD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1316-2927-C748-A7B6-DC1B3C7B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5962-01EC-2D4A-BD5D-FC07BCE64F5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C39C9-134E-FF4D-BF7C-8C0B70FE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16BE7-0EA4-504A-8108-EB1208B0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798-B101-FF4A-BAF4-CAB3BB6C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1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7842-D381-6449-AD0C-018C2F80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5FAF7-945B-3642-B357-CB9A7681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2A839-72D3-504E-9DAF-0828FA238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129E8-AF57-1149-9D1F-39B92879A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82485-E11F-8842-AB33-F151CE28B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2726E-D6DC-C243-8097-8F75BF74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5962-01EC-2D4A-BD5D-FC07BCE64F5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A5C10-23F0-114E-8C87-49E7EA68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EB62B-695B-454C-A79E-2985FDCF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798-B101-FF4A-BAF4-CAB3BB6C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28E6-97AE-D640-90B9-A826C775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AC00B-09C6-B943-A71B-38D062E5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5962-01EC-2D4A-BD5D-FC07BCE64F5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510F0-BA7B-7F49-8197-51BA842C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E3177-78BE-8841-A34D-12AA416E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798-B101-FF4A-BAF4-CAB3BB6C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0E7B4-F46D-0547-B10A-7B12F733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5962-01EC-2D4A-BD5D-FC07BCE64F5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B316D-A69F-9348-9D3F-94A38C86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5C408-CAEF-E64E-A4B4-4D64EB79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798-B101-FF4A-BAF4-CAB3BB6C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7E87-8D0A-5347-A334-60A4289D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2D22-3FAC-7F4C-9FFF-2848AEB6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7885F-B9D7-5440-BEC9-A50498FAB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44E19-B938-474B-BA85-3FBBBFE2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5962-01EC-2D4A-BD5D-FC07BCE64F5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00DB1-D807-0A44-86A6-850F427A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52DDC-792E-6848-9DAB-76F78F31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798-B101-FF4A-BAF4-CAB3BB6C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AE55-09E7-714B-8420-7FCAE838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25449-3C00-534B-90DC-56720525B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BA65A-6BEC-3E40-B78E-73EBE6AFD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AAC90-2E3C-EE41-9C35-1437E97C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5962-01EC-2D4A-BD5D-FC07BCE64F5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83CA8-52C1-204F-8168-E603EA69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3F787-4016-8843-9C77-BF9C5D01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0798-B101-FF4A-BAF4-CAB3BB6C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E9FFA-AF37-E249-80F1-A875BFC4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0827-36A8-464A-BF2A-B80CDB03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31B41-575A-944E-B61E-EACF899F8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C5962-01EC-2D4A-BD5D-FC07BCE64F5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72DC-115D-3843-B1CA-8D97CCB8F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DA92E-8919-FC4B-8987-BB1127A97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0798-B101-FF4A-BAF4-CAB3BB6CD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sh-gallery.plotly.host/dash-uber-rides-dem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38340-7E3D-8E45-BB0A-D2441850821A}"/>
              </a:ext>
            </a:extLst>
          </p:cNvPr>
          <p:cNvSpPr/>
          <p:nvPr/>
        </p:nvSpPr>
        <p:spPr>
          <a:xfrm>
            <a:off x="4291445" y="602673"/>
            <a:ext cx="6172200" cy="3397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D9433-4D21-BD4E-BB43-44E98DAF1D4B}"/>
              </a:ext>
            </a:extLst>
          </p:cNvPr>
          <p:cNvSpPr/>
          <p:nvPr/>
        </p:nvSpPr>
        <p:spPr>
          <a:xfrm>
            <a:off x="4291445" y="4000501"/>
            <a:ext cx="6172200" cy="2379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07C0E-9ADB-6142-8F23-6F4D44B25677}"/>
              </a:ext>
            </a:extLst>
          </p:cNvPr>
          <p:cNvSpPr txBox="1"/>
          <p:nvPr/>
        </p:nvSpPr>
        <p:spPr>
          <a:xfrm>
            <a:off x="5875643" y="4441025"/>
            <a:ext cx="3345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PANEL 3</a:t>
            </a:r>
            <a:r>
              <a:rPr lang="en-US" dirty="0"/>
              <a:t>:  Hydrograph here for target years for the basin clicked in panel 1.  This represents the summed value of runoff per year for the target basin.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0CDA2-217E-914D-84AD-3BC88F63EFCC}"/>
              </a:ext>
            </a:extLst>
          </p:cNvPr>
          <p:cNvSpPr txBox="1"/>
          <p:nvPr/>
        </p:nvSpPr>
        <p:spPr>
          <a:xfrm>
            <a:off x="5610676" y="880824"/>
            <a:ext cx="38758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PANEL 2</a:t>
            </a:r>
            <a:r>
              <a:rPr lang="en-US" dirty="0"/>
              <a:t>:  Choropleth map here with showing the statistic selected in Panel 1 for runoff per basin for all years selected in PANEL 1 (e.g., mean runoff).  </a:t>
            </a:r>
          </a:p>
          <a:p>
            <a:endParaRPr lang="en-US" dirty="0"/>
          </a:p>
          <a:p>
            <a:r>
              <a:rPr lang="en-US" dirty="0"/>
              <a:t>Background should be the dark open street map base layer used here:  </a:t>
            </a:r>
            <a:r>
              <a:rPr lang="en-US" dirty="0">
                <a:hlinkClick r:id="rId2"/>
              </a:rPr>
              <a:t>https://dash-gallery.plotly.host/dash-uber-rides-demo/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307E9D-BA8B-894E-A8AF-7B03D60166C7}"/>
              </a:ext>
            </a:extLst>
          </p:cNvPr>
          <p:cNvSpPr/>
          <p:nvPr/>
        </p:nvSpPr>
        <p:spPr>
          <a:xfrm>
            <a:off x="796636" y="602671"/>
            <a:ext cx="3494809" cy="5777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C8C20-A3AA-D64F-804B-350028C3531E}"/>
              </a:ext>
            </a:extLst>
          </p:cNvPr>
          <p:cNvSpPr txBox="1"/>
          <p:nvPr/>
        </p:nvSpPr>
        <p:spPr>
          <a:xfrm>
            <a:off x="1044079" y="963029"/>
            <a:ext cx="275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PANEL 1</a:t>
            </a:r>
            <a:r>
              <a:rPr lang="en-US" dirty="0"/>
              <a:t>:  Settings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758E2-E417-E045-8C36-2A78FE4EC1BC}"/>
              </a:ext>
            </a:extLst>
          </p:cNvPr>
          <p:cNvSpPr txBox="1"/>
          <p:nvPr/>
        </p:nvSpPr>
        <p:spPr>
          <a:xfrm>
            <a:off x="1044079" y="1560552"/>
            <a:ext cx="275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runoff file 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0E3E1-CE0D-714F-B9B6-63C2C87193E6}"/>
              </a:ext>
            </a:extLst>
          </p:cNvPr>
          <p:cNvSpPr txBox="1"/>
          <p:nvPr/>
        </p:nvSpPr>
        <p:spPr>
          <a:xfrm>
            <a:off x="1044079" y="2048071"/>
            <a:ext cx="2758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 of available years captured from input runoff file for “start year”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07116C-C442-F24E-8631-51F4A766535D}"/>
              </a:ext>
            </a:extLst>
          </p:cNvPr>
          <p:cNvSpPr txBox="1"/>
          <p:nvPr/>
        </p:nvSpPr>
        <p:spPr>
          <a:xfrm>
            <a:off x="1061953" y="3089588"/>
            <a:ext cx="2758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 of available years captured from input runoff file for ”through year”.  This should only include options for years &gt;= “start year”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D100D-683D-7741-BD81-03E16386DF14}"/>
              </a:ext>
            </a:extLst>
          </p:cNvPr>
          <p:cNvSpPr txBox="1"/>
          <p:nvPr/>
        </p:nvSpPr>
        <p:spPr>
          <a:xfrm>
            <a:off x="1061953" y="4962101"/>
            <a:ext cx="2758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 for statistic type (mean, median, max, min, </a:t>
            </a:r>
            <a:r>
              <a:rPr lang="en-US" dirty="0" err="1"/>
              <a:t>stddev</a:t>
            </a:r>
            <a:r>
              <a:rPr lang="en-US" dirty="0"/>
              <a:t>) to use in Panel 2</a:t>
            </a:r>
          </a:p>
        </p:txBody>
      </p:sp>
    </p:spTree>
    <p:extLst>
      <p:ext uri="{BB962C8B-B14F-4D97-AF65-F5344CB8AC3E}">
        <p14:creationId xmlns:p14="http://schemas.microsoft.com/office/powerpoint/2010/main" val="5380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Vernon</dc:creator>
  <cp:lastModifiedBy>Evanoff, Jason E</cp:lastModifiedBy>
  <cp:revision>2</cp:revision>
  <dcterms:created xsi:type="dcterms:W3CDTF">2020-06-17T16:35:40Z</dcterms:created>
  <dcterms:modified xsi:type="dcterms:W3CDTF">2020-06-17T17:47:41Z</dcterms:modified>
</cp:coreProperties>
</file>