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432-E83B-4F66-93DB-61469643D4EE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D38-EA5D-4ECC-ACF6-1066C5C46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26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432-E83B-4F66-93DB-61469643D4EE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D38-EA5D-4ECC-ACF6-1066C5C46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26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432-E83B-4F66-93DB-61469643D4EE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D38-EA5D-4ECC-ACF6-1066C5C46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55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432-E83B-4F66-93DB-61469643D4EE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D38-EA5D-4ECC-ACF6-1066C5C46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3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432-E83B-4F66-93DB-61469643D4EE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D38-EA5D-4ECC-ACF6-1066C5C46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03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432-E83B-4F66-93DB-61469643D4EE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D38-EA5D-4ECC-ACF6-1066C5C46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8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432-E83B-4F66-93DB-61469643D4EE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D38-EA5D-4ECC-ACF6-1066C5C46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42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432-E83B-4F66-93DB-61469643D4EE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D38-EA5D-4ECC-ACF6-1066C5C46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75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432-E83B-4F66-93DB-61469643D4EE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D38-EA5D-4ECC-ACF6-1066C5C46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4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432-E83B-4F66-93DB-61469643D4EE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D38-EA5D-4ECC-ACF6-1066C5C46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55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432-E83B-4F66-93DB-61469643D4EE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DD38-EA5D-4ECC-ACF6-1066C5C46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19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DFC432-E83B-4F66-93DB-61469643D4EE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67DD38-EA5D-4ECC-ACF6-1066C5C465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05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CFC5697-D846-04C0-5C9F-D60FDD06ABC7}"/>
              </a:ext>
            </a:extLst>
          </p:cNvPr>
          <p:cNvSpPr/>
          <p:nvPr/>
        </p:nvSpPr>
        <p:spPr>
          <a:xfrm>
            <a:off x="184729" y="4039754"/>
            <a:ext cx="2863271" cy="74121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8270694-B178-70F4-07BE-2A66B154111A}"/>
              </a:ext>
            </a:extLst>
          </p:cNvPr>
          <p:cNvSpPr/>
          <p:nvPr/>
        </p:nvSpPr>
        <p:spPr>
          <a:xfrm>
            <a:off x="184729" y="4949535"/>
            <a:ext cx="2863270" cy="74121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E0179C0-EEB5-7914-DDE7-44A6C33ABE7F}"/>
              </a:ext>
            </a:extLst>
          </p:cNvPr>
          <p:cNvSpPr/>
          <p:nvPr/>
        </p:nvSpPr>
        <p:spPr>
          <a:xfrm>
            <a:off x="184729" y="5859315"/>
            <a:ext cx="2863270" cy="74121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68B6A7B-6328-9AAC-A11D-BF28CB198012}"/>
              </a:ext>
            </a:extLst>
          </p:cNvPr>
          <p:cNvSpPr/>
          <p:nvPr/>
        </p:nvSpPr>
        <p:spPr>
          <a:xfrm>
            <a:off x="7943273" y="76198"/>
            <a:ext cx="4142508" cy="373842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8FA68F7-2EDB-21BC-A4CB-E8183E373E3C}"/>
              </a:ext>
            </a:extLst>
          </p:cNvPr>
          <p:cNvSpPr/>
          <p:nvPr/>
        </p:nvSpPr>
        <p:spPr>
          <a:xfrm>
            <a:off x="7943273" y="3962400"/>
            <a:ext cx="4142508" cy="271549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DBF59A4-3956-B88A-B48C-415F1FC49716}"/>
              </a:ext>
            </a:extLst>
          </p:cNvPr>
          <p:cNvSpPr/>
          <p:nvPr/>
        </p:nvSpPr>
        <p:spPr>
          <a:xfrm>
            <a:off x="3424382" y="3962400"/>
            <a:ext cx="4389582" cy="271549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829D734-42D1-9B0E-4CC9-3AF69FFA75D7}"/>
              </a:ext>
            </a:extLst>
          </p:cNvPr>
          <p:cNvSpPr/>
          <p:nvPr/>
        </p:nvSpPr>
        <p:spPr>
          <a:xfrm>
            <a:off x="106220" y="76198"/>
            <a:ext cx="7707744" cy="371764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F0AC198-0E2C-71AE-E509-649A6067B67E}"/>
              </a:ext>
            </a:extLst>
          </p:cNvPr>
          <p:cNvSpPr/>
          <p:nvPr/>
        </p:nvSpPr>
        <p:spPr>
          <a:xfrm>
            <a:off x="266699" y="5996777"/>
            <a:ext cx="485776" cy="4662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1591F309-8FDD-30E2-D8DD-FBF276178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2" y="6081049"/>
            <a:ext cx="297749" cy="297749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D478C1CA-BF39-AE19-883D-7D6122A80746}"/>
              </a:ext>
            </a:extLst>
          </p:cNvPr>
          <p:cNvSpPr/>
          <p:nvPr/>
        </p:nvSpPr>
        <p:spPr>
          <a:xfrm>
            <a:off x="266699" y="5086997"/>
            <a:ext cx="485776" cy="4662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F7149A68-83EF-8477-ACB2-70A42AEC1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2" y="5184697"/>
            <a:ext cx="341770" cy="301917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876D4CF0-3475-B913-F6AF-75D98E147671}"/>
              </a:ext>
            </a:extLst>
          </p:cNvPr>
          <p:cNvSpPr/>
          <p:nvPr/>
        </p:nvSpPr>
        <p:spPr>
          <a:xfrm>
            <a:off x="266699" y="4177216"/>
            <a:ext cx="485776" cy="4662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Forma&#10;&#10;Descrição gerada automaticamente com confiança baixa">
            <a:extLst>
              <a:ext uri="{FF2B5EF4-FFF2-40B4-BE49-F238E27FC236}">
                <a16:creationId xmlns:a16="http://schemas.microsoft.com/office/drawing/2014/main" id="{1CF7F60B-AFB6-B48D-C4B1-F74F248A2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6" y="4296635"/>
            <a:ext cx="310014" cy="2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3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860214018569479223C27F665156E1" ma:contentTypeVersion="15" ma:contentTypeDescription="Create a new document." ma:contentTypeScope="" ma:versionID="417bcd2e1131405db9637967f2512203">
  <xsd:schema xmlns:xsd="http://www.w3.org/2001/XMLSchema" xmlns:xs="http://www.w3.org/2001/XMLSchema" xmlns:p="http://schemas.microsoft.com/office/2006/metadata/properties" xmlns:ns3="7da36abb-006f-4dd2-9f15-8367b7fae781" xmlns:ns4="cf5595c1-2811-4e5c-b697-0cdc280747e0" targetNamespace="http://schemas.microsoft.com/office/2006/metadata/properties" ma:root="true" ma:fieldsID="ccc79ebdbcaacb0b589d720292557055" ns3:_="" ns4:_="">
    <xsd:import namespace="7da36abb-006f-4dd2-9f15-8367b7fae781"/>
    <xsd:import namespace="cf5595c1-2811-4e5c-b697-0cdc280747e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36abb-006f-4dd2-9f15-8367b7fae7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595c1-2811-4e5c-b697-0cdc280747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f5595c1-2811-4e5c-b697-0cdc280747e0" xsi:nil="true"/>
  </documentManagement>
</p:properties>
</file>

<file path=customXml/itemProps1.xml><?xml version="1.0" encoding="utf-8"?>
<ds:datastoreItem xmlns:ds="http://schemas.openxmlformats.org/officeDocument/2006/customXml" ds:itemID="{54D334BF-0357-45A0-A046-750B72D09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a36abb-006f-4dd2-9f15-8367b7fae781"/>
    <ds:schemaRef ds:uri="cf5595c1-2811-4e5c-b697-0cdc280747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49092C-8977-4D38-BFEF-82EE0E4331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BF7DA6-D463-43A6-B5E7-E7863FC26C18}">
  <ds:schemaRefs>
    <ds:schemaRef ds:uri="http://purl.org/dc/terms/"/>
    <ds:schemaRef ds:uri="cf5595c1-2811-4e5c-b697-0cdc280747e0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7da36abb-006f-4dd2-9f15-8367b7fae781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Guilherme Cotrim Silva</dc:creator>
  <cp:lastModifiedBy>Joao Guilherme Cotrim Silva</cp:lastModifiedBy>
  <cp:revision>1</cp:revision>
  <dcterms:created xsi:type="dcterms:W3CDTF">2024-09-14T00:33:30Z</dcterms:created>
  <dcterms:modified xsi:type="dcterms:W3CDTF">2024-09-14T01:04:06Z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0x01010009860214018569479223C27F665156E1</vt:lpwstr>
  </property>
</Properties>
</file>