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4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5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6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7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8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9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0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1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0"/>
  </p:notesMasterIdLst>
  <p:handoutMasterIdLst>
    <p:handoutMasterId r:id="rId31"/>
  </p:handoutMasterIdLst>
  <p:sldIdLst>
    <p:sldId id="257" r:id="rId5"/>
    <p:sldId id="295" r:id="rId6"/>
    <p:sldId id="296" r:id="rId7"/>
    <p:sldId id="317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4" r:id="rId24"/>
    <p:sldId id="313" r:id="rId25"/>
    <p:sldId id="315" r:id="rId26"/>
    <p:sldId id="316" r:id="rId27"/>
    <p:sldId id="318" r:id="rId28"/>
    <p:sldId id="294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BAA1F0-46C7-47D0-B293-A05B0DD4516A}">
          <p14:sldIdLst>
            <p14:sldId id="257"/>
            <p14:sldId id="295"/>
            <p14:sldId id="296"/>
            <p14:sldId id="317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6"/>
            <p14:sldId id="307"/>
            <p14:sldId id="308"/>
            <p14:sldId id="309"/>
            <p14:sldId id="310"/>
            <p14:sldId id="311"/>
            <p14:sldId id="312"/>
            <p14:sldId id="314"/>
            <p14:sldId id="313"/>
            <p14:sldId id="315"/>
            <p14:sldId id="316"/>
            <p14:sldId id="318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741A"/>
    <a:srgbClr val="394404"/>
    <a:srgbClr val="5F6F0F"/>
    <a:srgbClr val="718412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5733" autoAdjust="0"/>
  </p:normalViewPr>
  <p:slideViewPr>
    <p:cSldViewPr>
      <p:cViewPr varScale="1">
        <p:scale>
          <a:sx n="91" d="100"/>
          <a:sy n="91" d="100"/>
        </p:scale>
        <p:origin x="60" y="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C280B6-9BE4-4DFE-A03D-589B2CBB75A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1CC527-A4DA-473A-AE7D-0F7D63BC49AF}">
      <dgm:prSet phldrT="[Text]" custT="1"/>
      <dgm:spPr/>
      <dgm:t>
        <a:bodyPr/>
        <a:lstStyle/>
        <a:p>
          <a:r>
            <a:rPr lang="en-US" sz="4400" dirty="0"/>
            <a:t>Validation (in requirements engineering)</a:t>
          </a:r>
          <a:endParaRPr lang="en-US" sz="4400" dirty="0"/>
        </a:p>
      </dgm:t>
    </dgm:pt>
    <dgm:pt modelId="{E023F0CA-F63E-4EFB-A32B-53FD53CB938D}" type="parTrans" cxnId="{EA28FE81-D7E9-4698-8F07-8718E4F20F61}">
      <dgm:prSet/>
      <dgm:spPr/>
      <dgm:t>
        <a:bodyPr/>
        <a:lstStyle/>
        <a:p>
          <a:endParaRPr lang="en-US"/>
        </a:p>
      </dgm:t>
    </dgm:pt>
    <dgm:pt modelId="{890C5C94-7288-4A5C-B58F-90C2681D4F5A}" type="sibTrans" cxnId="{EA28FE81-D7E9-4698-8F07-8718E4F20F61}">
      <dgm:prSet/>
      <dgm:spPr/>
      <dgm:t>
        <a:bodyPr/>
        <a:lstStyle/>
        <a:p>
          <a:endParaRPr lang="en-US"/>
        </a:p>
      </dgm:t>
    </dgm:pt>
    <dgm:pt modelId="{6F4A690B-2EB2-4140-B2EB-FF439DA9CE3A}">
      <dgm:prSet phldrT="[Text]" custT="1"/>
      <dgm:spPr/>
      <dgm:t>
        <a:bodyPr/>
        <a:lstStyle/>
        <a:p>
          <a:r>
            <a:rPr lang="en-GB" sz="2400" dirty="0"/>
            <a:t>Validation denotes </a:t>
          </a:r>
          <a:r>
            <a:rPr lang="en-GB" sz="2400" b="1" dirty="0"/>
            <a:t>checking</a:t>
          </a:r>
          <a:r>
            <a:rPr lang="en-GB" sz="2400" dirty="0"/>
            <a:t> whether </a:t>
          </a:r>
          <a:r>
            <a:rPr lang="en-GB" sz="2400" b="1" dirty="0"/>
            <a:t>inputs</a:t>
          </a:r>
          <a:r>
            <a:rPr lang="en-GB" sz="2400" dirty="0"/>
            <a:t>, performed </a:t>
          </a:r>
          <a:r>
            <a:rPr lang="en-GB" sz="2400" b="1" dirty="0"/>
            <a:t>activities</a:t>
          </a:r>
          <a:r>
            <a:rPr lang="en-GB" sz="2400" dirty="0"/>
            <a:t>, and created </a:t>
          </a:r>
          <a:r>
            <a:rPr lang="en-GB" sz="2400" b="1" dirty="0"/>
            <a:t>outputs</a:t>
          </a:r>
          <a:r>
            <a:rPr lang="en-GB" sz="2400" dirty="0"/>
            <a:t> (requirements </a:t>
          </a:r>
          <a:r>
            <a:rPr lang="en-GB" sz="2400" dirty="0" err="1"/>
            <a:t>artifacts</a:t>
          </a:r>
          <a:r>
            <a:rPr lang="en-GB" sz="2400" dirty="0"/>
            <a:t>) of the requirements engineering core activities fulﬁl deﬁned </a:t>
          </a:r>
          <a:r>
            <a:rPr lang="en-GB" sz="2400" b="1" dirty="0"/>
            <a:t>quality criteria</a:t>
          </a:r>
          <a:r>
            <a:rPr lang="en-GB" sz="2400" dirty="0"/>
            <a:t>.</a:t>
          </a:r>
          <a:endParaRPr lang="en-US" sz="2400" dirty="0"/>
        </a:p>
      </dgm:t>
    </dgm:pt>
    <dgm:pt modelId="{C587A433-B8CA-4740-B218-5DFA6E1FCD08}" type="parTrans" cxnId="{E4E09C83-8B7B-4BC2-8FA8-AEA782E12DE8}">
      <dgm:prSet/>
      <dgm:spPr/>
      <dgm:t>
        <a:bodyPr/>
        <a:lstStyle/>
        <a:p>
          <a:endParaRPr lang="en-US"/>
        </a:p>
      </dgm:t>
    </dgm:pt>
    <dgm:pt modelId="{B9F1320F-E96B-4D25-ADCC-81B9752F8F44}" type="sibTrans" cxnId="{E4E09C83-8B7B-4BC2-8FA8-AEA782E12DE8}">
      <dgm:prSet/>
      <dgm:spPr/>
      <dgm:t>
        <a:bodyPr/>
        <a:lstStyle/>
        <a:p>
          <a:endParaRPr lang="en-US"/>
        </a:p>
      </dgm:t>
    </dgm:pt>
    <dgm:pt modelId="{804C1A3E-7586-4E59-A7BA-F128A7323DD7}">
      <dgm:prSet custT="1"/>
      <dgm:spPr/>
      <dgm:t>
        <a:bodyPr/>
        <a:lstStyle/>
        <a:p>
          <a:r>
            <a:rPr lang="en-GB" sz="2400" dirty="0"/>
            <a:t>Validation is performed by involving relevant </a:t>
          </a:r>
          <a:r>
            <a:rPr lang="en-GB" sz="2400" b="1" dirty="0"/>
            <a:t>stakeholders</a:t>
          </a:r>
          <a:r>
            <a:rPr lang="en-GB" sz="2400" dirty="0"/>
            <a:t>, other requirement </a:t>
          </a:r>
          <a:r>
            <a:rPr lang="en-GB" sz="2400" b="1" dirty="0"/>
            <a:t>sources</a:t>
          </a:r>
          <a:r>
            <a:rPr lang="en-GB" sz="2400" dirty="0"/>
            <a:t> (standards, laws, etc.) as well as external </a:t>
          </a:r>
          <a:r>
            <a:rPr lang="en-GB" sz="2400" b="1" dirty="0"/>
            <a:t>reviewers</a:t>
          </a:r>
          <a:r>
            <a:rPr lang="en-GB" sz="2400" dirty="0"/>
            <a:t>, if necessary</a:t>
          </a:r>
          <a:endParaRPr lang="en-US" sz="2400" dirty="0"/>
        </a:p>
      </dgm:t>
    </dgm:pt>
    <dgm:pt modelId="{B51FF630-C73B-4DA9-8701-077D2E85BAF5}" type="parTrans" cxnId="{EBADC793-F949-4C46-95A4-2BE950B31B73}">
      <dgm:prSet/>
      <dgm:spPr/>
      <dgm:t>
        <a:bodyPr/>
        <a:lstStyle/>
        <a:p>
          <a:endParaRPr lang="en-US"/>
        </a:p>
      </dgm:t>
    </dgm:pt>
    <dgm:pt modelId="{0F1539E6-AEA4-4F27-8287-8AAC4D0A5A2B}" type="sibTrans" cxnId="{EBADC793-F949-4C46-95A4-2BE950B31B73}">
      <dgm:prSet/>
      <dgm:spPr/>
      <dgm:t>
        <a:bodyPr/>
        <a:lstStyle/>
        <a:p>
          <a:endParaRPr lang="en-US"/>
        </a:p>
      </dgm:t>
    </dgm:pt>
    <dgm:pt modelId="{7B556E5C-4132-4E42-A29F-B91C0E23E7BC}">
      <dgm:prSet phldrT="[Text]" custT="1"/>
      <dgm:spPr/>
      <dgm:t>
        <a:bodyPr/>
        <a:lstStyle/>
        <a:p>
          <a:endParaRPr lang="en-US" sz="2400" dirty="0"/>
        </a:p>
      </dgm:t>
    </dgm:pt>
    <dgm:pt modelId="{8F315255-7318-4612-9ECF-43C1586ABC66}" type="parTrans" cxnId="{0CDD1717-E669-44B7-8B46-B3356EF57748}">
      <dgm:prSet/>
      <dgm:spPr/>
      <dgm:t>
        <a:bodyPr/>
        <a:lstStyle/>
        <a:p>
          <a:endParaRPr lang="en-US"/>
        </a:p>
      </dgm:t>
    </dgm:pt>
    <dgm:pt modelId="{BDAE03B8-89FA-4D0C-92F5-0690AF1D1844}" type="sibTrans" cxnId="{0CDD1717-E669-44B7-8B46-B3356EF57748}">
      <dgm:prSet/>
      <dgm:spPr/>
      <dgm:t>
        <a:bodyPr/>
        <a:lstStyle/>
        <a:p>
          <a:endParaRPr lang="en-US"/>
        </a:p>
      </dgm:t>
    </dgm:pt>
    <dgm:pt modelId="{E1B3DF08-FFFE-4A22-A388-BB5671BD5120}" type="pres">
      <dgm:prSet presAssocID="{84C280B6-9BE4-4DFE-A03D-589B2CBB75A7}" presName="Name0" presStyleCnt="0">
        <dgm:presLayoutVars>
          <dgm:dir/>
          <dgm:animLvl val="lvl"/>
          <dgm:resizeHandles val="exact"/>
        </dgm:presLayoutVars>
      </dgm:prSet>
      <dgm:spPr/>
    </dgm:pt>
    <dgm:pt modelId="{5BAFB3B6-EC18-4345-A83A-842BD60600D1}" type="pres">
      <dgm:prSet presAssocID="{161CC527-A4DA-473A-AE7D-0F7D63BC49AF}" presName="composite" presStyleCnt="0"/>
      <dgm:spPr/>
    </dgm:pt>
    <dgm:pt modelId="{0DDDB4F4-AF73-4254-9E4C-EF6BAF4ADFFF}" type="pres">
      <dgm:prSet presAssocID="{161CC527-A4DA-473A-AE7D-0F7D63BC49AF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74BDA78F-A21E-47A0-90E4-E75A51DF0DB8}" type="pres">
      <dgm:prSet presAssocID="{161CC527-A4DA-473A-AE7D-0F7D63BC49A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EBADC793-F949-4C46-95A4-2BE950B31B73}" srcId="{161CC527-A4DA-473A-AE7D-0F7D63BC49AF}" destId="{804C1A3E-7586-4E59-A7BA-F128A7323DD7}" srcOrd="2" destOrd="0" parTransId="{B51FF630-C73B-4DA9-8701-077D2E85BAF5}" sibTransId="{0F1539E6-AEA4-4F27-8287-8AAC4D0A5A2B}"/>
    <dgm:cxn modelId="{EA28FE81-D7E9-4698-8F07-8718E4F20F61}" srcId="{84C280B6-9BE4-4DFE-A03D-589B2CBB75A7}" destId="{161CC527-A4DA-473A-AE7D-0F7D63BC49AF}" srcOrd="0" destOrd="0" parTransId="{E023F0CA-F63E-4EFB-A32B-53FD53CB938D}" sibTransId="{890C5C94-7288-4A5C-B58F-90C2681D4F5A}"/>
    <dgm:cxn modelId="{F8819C03-89E7-43A9-ABC0-C7EE4643BBB4}" type="presOf" srcId="{6F4A690B-2EB2-4140-B2EB-FF439DA9CE3A}" destId="{74BDA78F-A21E-47A0-90E4-E75A51DF0DB8}" srcOrd="0" destOrd="0" presId="urn:microsoft.com/office/officeart/2005/8/layout/hList1"/>
    <dgm:cxn modelId="{E4E09C83-8B7B-4BC2-8FA8-AEA782E12DE8}" srcId="{161CC527-A4DA-473A-AE7D-0F7D63BC49AF}" destId="{6F4A690B-2EB2-4140-B2EB-FF439DA9CE3A}" srcOrd="0" destOrd="0" parTransId="{C587A433-B8CA-4740-B218-5DFA6E1FCD08}" sibTransId="{B9F1320F-E96B-4D25-ADCC-81B9752F8F44}"/>
    <dgm:cxn modelId="{166EC6CA-D39C-4D32-9A7B-A7769A9567FB}" type="presOf" srcId="{161CC527-A4DA-473A-AE7D-0F7D63BC49AF}" destId="{0DDDB4F4-AF73-4254-9E4C-EF6BAF4ADFFF}" srcOrd="0" destOrd="0" presId="urn:microsoft.com/office/officeart/2005/8/layout/hList1"/>
    <dgm:cxn modelId="{0FD7796D-C9E7-4C10-8292-CE77402E01FD}" type="presOf" srcId="{804C1A3E-7586-4E59-A7BA-F128A7323DD7}" destId="{74BDA78F-A21E-47A0-90E4-E75A51DF0DB8}" srcOrd="0" destOrd="2" presId="urn:microsoft.com/office/officeart/2005/8/layout/hList1"/>
    <dgm:cxn modelId="{0CDD1717-E669-44B7-8B46-B3356EF57748}" srcId="{161CC527-A4DA-473A-AE7D-0F7D63BC49AF}" destId="{7B556E5C-4132-4E42-A29F-B91C0E23E7BC}" srcOrd="1" destOrd="0" parTransId="{8F315255-7318-4612-9ECF-43C1586ABC66}" sibTransId="{BDAE03B8-89FA-4D0C-92F5-0690AF1D1844}"/>
    <dgm:cxn modelId="{591C607B-122D-4D48-9FD5-87F41C2CDD9A}" type="presOf" srcId="{7B556E5C-4132-4E42-A29F-B91C0E23E7BC}" destId="{74BDA78F-A21E-47A0-90E4-E75A51DF0DB8}" srcOrd="0" destOrd="1" presId="urn:microsoft.com/office/officeart/2005/8/layout/hList1"/>
    <dgm:cxn modelId="{5A4C204D-9EAD-4130-A30B-88FDEC3A7189}" type="presOf" srcId="{84C280B6-9BE4-4DFE-A03D-589B2CBB75A7}" destId="{E1B3DF08-FFFE-4A22-A388-BB5671BD5120}" srcOrd="0" destOrd="0" presId="urn:microsoft.com/office/officeart/2005/8/layout/hList1"/>
    <dgm:cxn modelId="{F920930B-6984-4859-93F8-346BB4C35529}" type="presParOf" srcId="{E1B3DF08-FFFE-4A22-A388-BB5671BD5120}" destId="{5BAFB3B6-EC18-4345-A83A-842BD60600D1}" srcOrd="0" destOrd="0" presId="urn:microsoft.com/office/officeart/2005/8/layout/hList1"/>
    <dgm:cxn modelId="{DC01AD4C-9765-4951-9A0C-A5E0DDB87282}" type="presParOf" srcId="{5BAFB3B6-EC18-4345-A83A-842BD60600D1}" destId="{0DDDB4F4-AF73-4254-9E4C-EF6BAF4ADFFF}" srcOrd="0" destOrd="0" presId="urn:microsoft.com/office/officeart/2005/8/layout/hList1"/>
    <dgm:cxn modelId="{D7C8C40F-50CE-4A76-BAD2-2A7163449608}" type="presParOf" srcId="{5BAFB3B6-EC18-4345-A83A-842BD60600D1}" destId="{74BDA78F-A21E-47A0-90E4-E75A51DF0DB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1DA8925-AACD-44B0-84D1-DFE43C74F4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DB20EC-4D82-4D83-901C-3DCFDC21B4A6}">
      <dgm:prSet phldrT="[Text]"/>
      <dgm:spPr/>
      <dgm:t>
        <a:bodyPr/>
        <a:lstStyle/>
        <a:p>
          <a:r>
            <a:rPr lang="en-US" dirty="0"/>
            <a:t>Inspections </a:t>
          </a:r>
          <a:endParaRPr lang="en-US" dirty="0"/>
        </a:p>
      </dgm:t>
    </dgm:pt>
    <dgm:pt modelId="{9E8B1471-3E98-46CF-BFF7-35756645FD4F}" type="parTrans" cxnId="{869BCF7C-0F58-4F07-8310-F5251D244AF5}">
      <dgm:prSet/>
      <dgm:spPr/>
      <dgm:t>
        <a:bodyPr/>
        <a:lstStyle/>
        <a:p>
          <a:endParaRPr lang="en-US"/>
        </a:p>
      </dgm:t>
    </dgm:pt>
    <dgm:pt modelId="{959CE071-D48C-491D-8BE9-FA9E3A1C0C18}" type="sibTrans" cxnId="{869BCF7C-0F58-4F07-8310-F5251D244AF5}">
      <dgm:prSet/>
      <dgm:spPr/>
      <dgm:t>
        <a:bodyPr/>
        <a:lstStyle/>
        <a:p>
          <a:endParaRPr lang="en-US"/>
        </a:p>
      </dgm:t>
    </dgm:pt>
    <dgm:pt modelId="{9DE9E5BF-3730-458F-9FD0-1DE3A1474421}">
      <dgm:prSet phldrT="[Text]"/>
      <dgm:spPr/>
      <dgm:t>
        <a:bodyPr/>
        <a:lstStyle/>
        <a:p>
          <a:r>
            <a:rPr lang="en-US" dirty="0"/>
            <a:t>Desk-Checks</a:t>
          </a:r>
          <a:endParaRPr lang="en-US" dirty="0"/>
        </a:p>
      </dgm:t>
    </dgm:pt>
    <dgm:pt modelId="{A18F3829-2B2E-4F09-BBF6-552D72A56E3A}" type="parTrans" cxnId="{ADA0B38C-5595-4458-BCF9-D7D74F0A6197}">
      <dgm:prSet/>
      <dgm:spPr/>
      <dgm:t>
        <a:bodyPr/>
        <a:lstStyle/>
        <a:p>
          <a:endParaRPr lang="en-US"/>
        </a:p>
      </dgm:t>
    </dgm:pt>
    <dgm:pt modelId="{F3B1ADE3-F772-4709-842E-9440E65A9587}" type="sibTrans" cxnId="{ADA0B38C-5595-4458-BCF9-D7D74F0A6197}">
      <dgm:prSet/>
      <dgm:spPr/>
      <dgm:t>
        <a:bodyPr/>
        <a:lstStyle/>
        <a:p>
          <a:endParaRPr lang="en-US"/>
        </a:p>
      </dgm:t>
    </dgm:pt>
    <dgm:pt modelId="{D614BC10-5B92-4454-935D-0C08EF8B95BB}">
      <dgm:prSet phldrT="[Text]"/>
      <dgm:spPr/>
      <dgm:t>
        <a:bodyPr/>
        <a:lstStyle/>
        <a:p>
          <a:r>
            <a:rPr lang="en-US" dirty="0"/>
            <a:t>Walkthroughs </a:t>
          </a:r>
          <a:endParaRPr lang="en-US" dirty="0"/>
        </a:p>
      </dgm:t>
    </dgm:pt>
    <dgm:pt modelId="{6DBE1C15-BC9E-4521-A2E4-1B6E603FD0A6}" type="parTrans" cxnId="{8309FE8D-957B-4EFB-8267-26F655309DB4}">
      <dgm:prSet/>
      <dgm:spPr/>
      <dgm:t>
        <a:bodyPr/>
        <a:lstStyle/>
        <a:p>
          <a:endParaRPr lang="en-US"/>
        </a:p>
      </dgm:t>
    </dgm:pt>
    <dgm:pt modelId="{E2DDB30A-0BA4-4518-8E19-62D835E04C9C}" type="sibTrans" cxnId="{8309FE8D-957B-4EFB-8267-26F655309DB4}">
      <dgm:prSet/>
      <dgm:spPr/>
      <dgm:t>
        <a:bodyPr/>
        <a:lstStyle/>
        <a:p>
          <a:endParaRPr lang="en-US"/>
        </a:p>
      </dgm:t>
    </dgm:pt>
    <dgm:pt modelId="{D004C1BA-7AD2-43A9-8ACF-480D49D9D55B}">
      <dgm:prSet phldrT="[Text]"/>
      <dgm:spPr/>
      <dgm:t>
        <a:bodyPr/>
        <a:lstStyle/>
        <a:p>
          <a:r>
            <a:rPr lang="en-US"/>
            <a:t>Prototypes</a:t>
          </a:r>
          <a:endParaRPr lang="en-US" dirty="0"/>
        </a:p>
      </dgm:t>
    </dgm:pt>
    <dgm:pt modelId="{95BBE35E-5C09-4469-8878-57CAB6EA4189}" type="parTrans" cxnId="{EC07F8D3-67E0-48EF-9F34-CB3B8697569C}">
      <dgm:prSet/>
      <dgm:spPr/>
      <dgm:t>
        <a:bodyPr/>
        <a:lstStyle/>
        <a:p>
          <a:endParaRPr lang="en-US"/>
        </a:p>
      </dgm:t>
    </dgm:pt>
    <dgm:pt modelId="{2DF5544B-56A3-4B15-887F-A8E6AF40D3F7}" type="sibTrans" cxnId="{EC07F8D3-67E0-48EF-9F34-CB3B8697569C}">
      <dgm:prSet/>
      <dgm:spPr/>
      <dgm:t>
        <a:bodyPr/>
        <a:lstStyle/>
        <a:p>
          <a:endParaRPr lang="en-US"/>
        </a:p>
      </dgm:t>
    </dgm:pt>
    <dgm:pt modelId="{EF21F67F-E337-46BA-8C33-393714FE27D0}" type="pres">
      <dgm:prSet presAssocID="{91DA8925-AACD-44B0-84D1-DFE43C74F4EB}" presName="linear" presStyleCnt="0">
        <dgm:presLayoutVars>
          <dgm:animLvl val="lvl"/>
          <dgm:resizeHandles val="exact"/>
        </dgm:presLayoutVars>
      </dgm:prSet>
      <dgm:spPr/>
    </dgm:pt>
    <dgm:pt modelId="{1989A57F-A6B9-4071-8BE2-9EC9D4E49D70}" type="pres">
      <dgm:prSet presAssocID="{FFDB20EC-4D82-4D83-901C-3DCFDC21B4A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0714679-D072-43D3-BBE4-F17882A51FAC}" type="pres">
      <dgm:prSet presAssocID="{959CE071-D48C-491D-8BE9-FA9E3A1C0C18}" presName="spacer" presStyleCnt="0"/>
      <dgm:spPr/>
    </dgm:pt>
    <dgm:pt modelId="{790CF0B6-3335-4CFB-9DFA-81972598DFC1}" type="pres">
      <dgm:prSet presAssocID="{9DE9E5BF-3730-458F-9FD0-1DE3A147442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1E21901-4658-4A74-BA76-437B29C3E06A}" type="pres">
      <dgm:prSet presAssocID="{F3B1ADE3-F772-4709-842E-9440E65A9587}" presName="spacer" presStyleCnt="0"/>
      <dgm:spPr/>
    </dgm:pt>
    <dgm:pt modelId="{E51A0E37-4034-4F34-810A-2C1F56021002}" type="pres">
      <dgm:prSet presAssocID="{D614BC10-5B92-4454-935D-0C08EF8B95B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161FA17-40E5-4E4E-A058-593630C90533}" type="pres">
      <dgm:prSet presAssocID="{E2DDB30A-0BA4-4518-8E19-62D835E04C9C}" presName="spacer" presStyleCnt="0"/>
      <dgm:spPr/>
    </dgm:pt>
    <dgm:pt modelId="{6B99D2B5-0409-44FB-BBE4-84E2FF84AC14}" type="pres">
      <dgm:prSet presAssocID="{D004C1BA-7AD2-43A9-8ACF-480D49D9D55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DA0B38C-5595-4458-BCF9-D7D74F0A6197}" srcId="{91DA8925-AACD-44B0-84D1-DFE43C74F4EB}" destId="{9DE9E5BF-3730-458F-9FD0-1DE3A1474421}" srcOrd="1" destOrd="0" parTransId="{A18F3829-2B2E-4F09-BBF6-552D72A56E3A}" sibTransId="{F3B1ADE3-F772-4709-842E-9440E65A9587}"/>
    <dgm:cxn modelId="{D349C338-8E5B-4A3E-BD2B-3D2D74A4A0F2}" type="presOf" srcId="{D004C1BA-7AD2-43A9-8ACF-480D49D9D55B}" destId="{6B99D2B5-0409-44FB-BBE4-84E2FF84AC14}" srcOrd="0" destOrd="0" presId="urn:microsoft.com/office/officeart/2005/8/layout/vList2"/>
    <dgm:cxn modelId="{2B6AE9B3-D199-4845-A864-1B96A150CA33}" type="presOf" srcId="{91DA8925-AACD-44B0-84D1-DFE43C74F4EB}" destId="{EF21F67F-E337-46BA-8C33-393714FE27D0}" srcOrd="0" destOrd="0" presId="urn:microsoft.com/office/officeart/2005/8/layout/vList2"/>
    <dgm:cxn modelId="{EC07F8D3-67E0-48EF-9F34-CB3B8697569C}" srcId="{91DA8925-AACD-44B0-84D1-DFE43C74F4EB}" destId="{D004C1BA-7AD2-43A9-8ACF-480D49D9D55B}" srcOrd="3" destOrd="0" parTransId="{95BBE35E-5C09-4469-8878-57CAB6EA4189}" sibTransId="{2DF5544B-56A3-4B15-887F-A8E6AF40D3F7}"/>
    <dgm:cxn modelId="{869BCF7C-0F58-4F07-8310-F5251D244AF5}" srcId="{91DA8925-AACD-44B0-84D1-DFE43C74F4EB}" destId="{FFDB20EC-4D82-4D83-901C-3DCFDC21B4A6}" srcOrd="0" destOrd="0" parTransId="{9E8B1471-3E98-46CF-BFF7-35756645FD4F}" sibTransId="{959CE071-D48C-491D-8BE9-FA9E3A1C0C18}"/>
    <dgm:cxn modelId="{BE9F36E9-EFB2-4416-AE3D-4736F1172EDB}" type="presOf" srcId="{FFDB20EC-4D82-4D83-901C-3DCFDC21B4A6}" destId="{1989A57F-A6B9-4071-8BE2-9EC9D4E49D70}" srcOrd="0" destOrd="0" presId="urn:microsoft.com/office/officeart/2005/8/layout/vList2"/>
    <dgm:cxn modelId="{8309FE8D-957B-4EFB-8267-26F655309DB4}" srcId="{91DA8925-AACD-44B0-84D1-DFE43C74F4EB}" destId="{D614BC10-5B92-4454-935D-0C08EF8B95BB}" srcOrd="2" destOrd="0" parTransId="{6DBE1C15-BC9E-4521-A2E4-1B6E603FD0A6}" sibTransId="{E2DDB30A-0BA4-4518-8E19-62D835E04C9C}"/>
    <dgm:cxn modelId="{9783C39E-9411-4A65-97CE-2508CB998072}" type="presOf" srcId="{9DE9E5BF-3730-458F-9FD0-1DE3A1474421}" destId="{790CF0B6-3335-4CFB-9DFA-81972598DFC1}" srcOrd="0" destOrd="0" presId="urn:microsoft.com/office/officeart/2005/8/layout/vList2"/>
    <dgm:cxn modelId="{1BC02BC3-CC0F-45CD-93EA-4F67F8BE66C6}" type="presOf" srcId="{D614BC10-5B92-4454-935D-0C08EF8B95BB}" destId="{E51A0E37-4034-4F34-810A-2C1F56021002}" srcOrd="0" destOrd="0" presId="urn:microsoft.com/office/officeart/2005/8/layout/vList2"/>
    <dgm:cxn modelId="{315052AC-C645-4003-A2B3-A0B5E28236F9}" type="presParOf" srcId="{EF21F67F-E337-46BA-8C33-393714FE27D0}" destId="{1989A57F-A6B9-4071-8BE2-9EC9D4E49D70}" srcOrd="0" destOrd="0" presId="urn:microsoft.com/office/officeart/2005/8/layout/vList2"/>
    <dgm:cxn modelId="{4AFA9C3B-89F9-4FB2-B1D3-3BE210A5CAC2}" type="presParOf" srcId="{EF21F67F-E337-46BA-8C33-393714FE27D0}" destId="{D0714679-D072-43D3-BBE4-F17882A51FAC}" srcOrd="1" destOrd="0" presId="urn:microsoft.com/office/officeart/2005/8/layout/vList2"/>
    <dgm:cxn modelId="{49DC268A-6520-48B6-A268-43D8A8152E6C}" type="presParOf" srcId="{EF21F67F-E337-46BA-8C33-393714FE27D0}" destId="{790CF0B6-3335-4CFB-9DFA-81972598DFC1}" srcOrd="2" destOrd="0" presId="urn:microsoft.com/office/officeart/2005/8/layout/vList2"/>
    <dgm:cxn modelId="{726A25CC-24B7-48B7-81FC-A445B0C25CB9}" type="presParOf" srcId="{EF21F67F-E337-46BA-8C33-393714FE27D0}" destId="{C1E21901-4658-4A74-BA76-437B29C3E06A}" srcOrd="3" destOrd="0" presId="urn:microsoft.com/office/officeart/2005/8/layout/vList2"/>
    <dgm:cxn modelId="{81739414-049F-4885-8C07-AE94FAF6F279}" type="presParOf" srcId="{EF21F67F-E337-46BA-8C33-393714FE27D0}" destId="{E51A0E37-4034-4F34-810A-2C1F56021002}" srcOrd="4" destOrd="0" presId="urn:microsoft.com/office/officeart/2005/8/layout/vList2"/>
    <dgm:cxn modelId="{F6B1FD6A-C8D8-4339-8F4C-68F5218F0D41}" type="presParOf" srcId="{EF21F67F-E337-46BA-8C33-393714FE27D0}" destId="{5161FA17-40E5-4E4E-A058-593630C90533}" srcOrd="5" destOrd="0" presId="urn:microsoft.com/office/officeart/2005/8/layout/vList2"/>
    <dgm:cxn modelId="{869E7EAE-1D5D-46FA-93AA-65A9C6C6E34F}" type="presParOf" srcId="{EF21F67F-E337-46BA-8C33-393714FE27D0}" destId="{6B99D2B5-0409-44FB-BBE4-84E2FF84AC1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1DA8925-AACD-44B0-84D1-DFE43C74F4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DB20EC-4D82-4D83-901C-3DCFDC21B4A6}">
      <dgm:prSet phldrT="[Text]"/>
      <dgm:spPr/>
      <dgm:t>
        <a:bodyPr/>
        <a:lstStyle/>
        <a:p>
          <a:r>
            <a:rPr lang="en-US" dirty="0"/>
            <a:t>Inspections </a:t>
          </a:r>
          <a:endParaRPr lang="en-US" dirty="0"/>
        </a:p>
      </dgm:t>
    </dgm:pt>
    <dgm:pt modelId="{9E8B1471-3E98-46CF-BFF7-35756645FD4F}" type="parTrans" cxnId="{869BCF7C-0F58-4F07-8310-F5251D244AF5}">
      <dgm:prSet/>
      <dgm:spPr/>
      <dgm:t>
        <a:bodyPr/>
        <a:lstStyle/>
        <a:p>
          <a:endParaRPr lang="en-US"/>
        </a:p>
      </dgm:t>
    </dgm:pt>
    <dgm:pt modelId="{959CE071-D48C-491D-8BE9-FA9E3A1C0C18}" type="sibTrans" cxnId="{869BCF7C-0F58-4F07-8310-F5251D244AF5}">
      <dgm:prSet/>
      <dgm:spPr/>
      <dgm:t>
        <a:bodyPr/>
        <a:lstStyle/>
        <a:p>
          <a:endParaRPr lang="en-US"/>
        </a:p>
      </dgm:t>
    </dgm:pt>
    <dgm:pt modelId="{B4CBEDEA-01F9-40B3-9506-0BDFE6DC4698}">
      <dgm:prSet phldrT="[Text]"/>
      <dgm:spPr/>
      <dgm:t>
        <a:bodyPr/>
        <a:lstStyle/>
        <a:p>
          <a:r>
            <a:rPr lang="en-GB" dirty="0"/>
            <a:t>Inspection: an organized examination process of the requirements.</a:t>
          </a:r>
          <a:endParaRPr lang="en-US" dirty="0"/>
        </a:p>
      </dgm:t>
    </dgm:pt>
    <dgm:pt modelId="{865823EF-A2A2-4EB4-BE84-B012C4825CE4}" type="parTrans" cxnId="{8A1CED4E-CCE9-4191-B4A8-D87ECAA126D4}">
      <dgm:prSet/>
      <dgm:spPr/>
      <dgm:t>
        <a:bodyPr/>
        <a:lstStyle/>
        <a:p>
          <a:endParaRPr lang="en-US"/>
        </a:p>
      </dgm:t>
    </dgm:pt>
    <dgm:pt modelId="{72C7E1B3-E58D-4CA5-B871-8DF4A7714703}" type="sibTrans" cxnId="{8A1CED4E-CCE9-4191-B4A8-D87ECAA126D4}">
      <dgm:prSet/>
      <dgm:spPr/>
      <dgm:t>
        <a:bodyPr/>
        <a:lstStyle/>
        <a:p>
          <a:endParaRPr lang="en-US"/>
        </a:p>
      </dgm:t>
    </dgm:pt>
    <dgm:pt modelId="{EF21F67F-E337-46BA-8C33-393714FE27D0}" type="pres">
      <dgm:prSet presAssocID="{91DA8925-AACD-44B0-84D1-DFE43C74F4EB}" presName="linear" presStyleCnt="0">
        <dgm:presLayoutVars>
          <dgm:animLvl val="lvl"/>
          <dgm:resizeHandles val="exact"/>
        </dgm:presLayoutVars>
      </dgm:prSet>
      <dgm:spPr/>
    </dgm:pt>
    <dgm:pt modelId="{1989A57F-A6B9-4071-8BE2-9EC9D4E49D70}" type="pres">
      <dgm:prSet presAssocID="{FFDB20EC-4D82-4D83-901C-3DCFDC21B4A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E202804-DDB7-4FFD-B05F-9EB79EE6A280}" type="pres">
      <dgm:prSet presAssocID="{FFDB20EC-4D82-4D83-901C-3DCFDC21B4A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B6AE9B3-D199-4845-A864-1B96A150CA33}" type="presOf" srcId="{91DA8925-AACD-44B0-84D1-DFE43C74F4EB}" destId="{EF21F67F-E337-46BA-8C33-393714FE27D0}" srcOrd="0" destOrd="0" presId="urn:microsoft.com/office/officeart/2005/8/layout/vList2"/>
    <dgm:cxn modelId="{8A1CED4E-CCE9-4191-B4A8-D87ECAA126D4}" srcId="{FFDB20EC-4D82-4D83-901C-3DCFDC21B4A6}" destId="{B4CBEDEA-01F9-40B3-9506-0BDFE6DC4698}" srcOrd="0" destOrd="0" parTransId="{865823EF-A2A2-4EB4-BE84-B012C4825CE4}" sibTransId="{72C7E1B3-E58D-4CA5-B871-8DF4A7714703}"/>
    <dgm:cxn modelId="{037C8A83-6D7A-48FE-82E9-95247962F4B3}" type="presOf" srcId="{B4CBEDEA-01F9-40B3-9506-0BDFE6DC4698}" destId="{DE202804-DDB7-4FFD-B05F-9EB79EE6A280}" srcOrd="0" destOrd="0" presId="urn:microsoft.com/office/officeart/2005/8/layout/vList2"/>
    <dgm:cxn modelId="{869BCF7C-0F58-4F07-8310-F5251D244AF5}" srcId="{91DA8925-AACD-44B0-84D1-DFE43C74F4EB}" destId="{FFDB20EC-4D82-4D83-901C-3DCFDC21B4A6}" srcOrd="0" destOrd="0" parTransId="{9E8B1471-3E98-46CF-BFF7-35756645FD4F}" sibTransId="{959CE071-D48C-491D-8BE9-FA9E3A1C0C18}"/>
    <dgm:cxn modelId="{BE9F36E9-EFB2-4416-AE3D-4736F1172EDB}" type="presOf" srcId="{FFDB20EC-4D82-4D83-901C-3DCFDC21B4A6}" destId="{1989A57F-A6B9-4071-8BE2-9EC9D4E49D70}" srcOrd="0" destOrd="0" presId="urn:microsoft.com/office/officeart/2005/8/layout/vList2"/>
    <dgm:cxn modelId="{315052AC-C645-4003-A2B3-A0B5E28236F9}" type="presParOf" srcId="{EF21F67F-E337-46BA-8C33-393714FE27D0}" destId="{1989A57F-A6B9-4071-8BE2-9EC9D4E49D70}" srcOrd="0" destOrd="0" presId="urn:microsoft.com/office/officeart/2005/8/layout/vList2"/>
    <dgm:cxn modelId="{D9439239-CB34-4CDC-B986-EA82304BAE52}" type="presParOf" srcId="{EF21F67F-E337-46BA-8C33-393714FE27D0}" destId="{DE202804-DDB7-4FFD-B05F-9EB79EE6A28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1DA8925-AACD-44B0-84D1-DFE43C74F4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DB20EC-4D82-4D83-901C-3DCFDC21B4A6}">
      <dgm:prSet phldrT="[Text]"/>
      <dgm:spPr/>
      <dgm:t>
        <a:bodyPr/>
        <a:lstStyle/>
        <a:p>
          <a:r>
            <a:rPr lang="en-US" dirty="0"/>
            <a:t>Inspections </a:t>
          </a:r>
          <a:endParaRPr lang="en-US" dirty="0"/>
        </a:p>
      </dgm:t>
    </dgm:pt>
    <dgm:pt modelId="{9E8B1471-3E98-46CF-BFF7-35756645FD4F}" type="parTrans" cxnId="{869BCF7C-0F58-4F07-8310-F5251D244AF5}">
      <dgm:prSet/>
      <dgm:spPr/>
      <dgm:t>
        <a:bodyPr/>
        <a:lstStyle/>
        <a:p>
          <a:endParaRPr lang="en-US"/>
        </a:p>
      </dgm:t>
    </dgm:pt>
    <dgm:pt modelId="{959CE071-D48C-491D-8BE9-FA9E3A1C0C18}" type="sibTrans" cxnId="{869BCF7C-0F58-4F07-8310-F5251D244AF5}">
      <dgm:prSet/>
      <dgm:spPr/>
      <dgm:t>
        <a:bodyPr/>
        <a:lstStyle/>
        <a:p>
          <a:endParaRPr lang="en-US"/>
        </a:p>
      </dgm:t>
    </dgm:pt>
    <dgm:pt modelId="{B4CBEDEA-01F9-40B3-9506-0BDFE6DC4698}">
      <dgm:prSet phldrT="[Text]"/>
      <dgm:spPr/>
      <dgm:t>
        <a:bodyPr/>
        <a:lstStyle/>
        <a:p>
          <a:endParaRPr lang="en-US" dirty="0"/>
        </a:p>
      </dgm:t>
    </dgm:pt>
    <dgm:pt modelId="{865823EF-A2A2-4EB4-BE84-B012C4825CE4}" type="parTrans" cxnId="{8A1CED4E-CCE9-4191-B4A8-D87ECAA126D4}">
      <dgm:prSet/>
      <dgm:spPr/>
      <dgm:t>
        <a:bodyPr/>
        <a:lstStyle/>
        <a:p>
          <a:endParaRPr lang="en-US"/>
        </a:p>
      </dgm:t>
    </dgm:pt>
    <dgm:pt modelId="{72C7E1B3-E58D-4CA5-B871-8DF4A7714703}" type="sibTrans" cxnId="{8A1CED4E-CCE9-4191-B4A8-D87ECAA126D4}">
      <dgm:prSet/>
      <dgm:spPr/>
      <dgm:t>
        <a:bodyPr/>
        <a:lstStyle/>
        <a:p>
          <a:endParaRPr lang="en-US"/>
        </a:p>
      </dgm:t>
    </dgm:pt>
    <dgm:pt modelId="{EF21F67F-E337-46BA-8C33-393714FE27D0}" type="pres">
      <dgm:prSet presAssocID="{91DA8925-AACD-44B0-84D1-DFE43C74F4EB}" presName="linear" presStyleCnt="0">
        <dgm:presLayoutVars>
          <dgm:animLvl val="lvl"/>
          <dgm:resizeHandles val="exact"/>
        </dgm:presLayoutVars>
      </dgm:prSet>
      <dgm:spPr/>
    </dgm:pt>
    <dgm:pt modelId="{1989A57F-A6B9-4071-8BE2-9EC9D4E49D70}" type="pres">
      <dgm:prSet presAssocID="{FFDB20EC-4D82-4D83-901C-3DCFDC21B4A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E202804-DDB7-4FFD-B05F-9EB79EE6A280}" type="pres">
      <dgm:prSet presAssocID="{FFDB20EC-4D82-4D83-901C-3DCFDC21B4A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B6AE9B3-D199-4845-A864-1B96A150CA33}" type="presOf" srcId="{91DA8925-AACD-44B0-84D1-DFE43C74F4EB}" destId="{EF21F67F-E337-46BA-8C33-393714FE27D0}" srcOrd="0" destOrd="0" presId="urn:microsoft.com/office/officeart/2005/8/layout/vList2"/>
    <dgm:cxn modelId="{8A1CED4E-CCE9-4191-B4A8-D87ECAA126D4}" srcId="{FFDB20EC-4D82-4D83-901C-3DCFDC21B4A6}" destId="{B4CBEDEA-01F9-40B3-9506-0BDFE6DC4698}" srcOrd="0" destOrd="0" parTransId="{865823EF-A2A2-4EB4-BE84-B012C4825CE4}" sibTransId="{72C7E1B3-E58D-4CA5-B871-8DF4A7714703}"/>
    <dgm:cxn modelId="{037C8A83-6D7A-48FE-82E9-95247962F4B3}" type="presOf" srcId="{B4CBEDEA-01F9-40B3-9506-0BDFE6DC4698}" destId="{DE202804-DDB7-4FFD-B05F-9EB79EE6A280}" srcOrd="0" destOrd="0" presId="urn:microsoft.com/office/officeart/2005/8/layout/vList2"/>
    <dgm:cxn modelId="{869BCF7C-0F58-4F07-8310-F5251D244AF5}" srcId="{91DA8925-AACD-44B0-84D1-DFE43C74F4EB}" destId="{FFDB20EC-4D82-4D83-901C-3DCFDC21B4A6}" srcOrd="0" destOrd="0" parTransId="{9E8B1471-3E98-46CF-BFF7-35756645FD4F}" sibTransId="{959CE071-D48C-491D-8BE9-FA9E3A1C0C18}"/>
    <dgm:cxn modelId="{BE9F36E9-EFB2-4416-AE3D-4736F1172EDB}" type="presOf" srcId="{FFDB20EC-4D82-4D83-901C-3DCFDC21B4A6}" destId="{1989A57F-A6B9-4071-8BE2-9EC9D4E49D70}" srcOrd="0" destOrd="0" presId="urn:microsoft.com/office/officeart/2005/8/layout/vList2"/>
    <dgm:cxn modelId="{315052AC-C645-4003-A2B3-A0B5E28236F9}" type="presParOf" srcId="{EF21F67F-E337-46BA-8C33-393714FE27D0}" destId="{1989A57F-A6B9-4071-8BE2-9EC9D4E49D70}" srcOrd="0" destOrd="0" presId="urn:microsoft.com/office/officeart/2005/8/layout/vList2"/>
    <dgm:cxn modelId="{D9439239-CB34-4CDC-B986-EA82304BAE52}" type="presParOf" srcId="{EF21F67F-E337-46BA-8C33-393714FE27D0}" destId="{DE202804-DDB7-4FFD-B05F-9EB79EE6A28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1DA8925-AACD-44B0-84D1-DFE43C74F4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DB20EC-4D82-4D83-901C-3DCFDC21B4A6}">
      <dgm:prSet phldrT="[Text]"/>
      <dgm:spPr/>
      <dgm:t>
        <a:bodyPr/>
        <a:lstStyle/>
        <a:p>
          <a:r>
            <a:rPr lang="en-US" dirty="0"/>
            <a:t>Desk-Checks </a:t>
          </a:r>
          <a:endParaRPr lang="en-US" dirty="0"/>
        </a:p>
      </dgm:t>
    </dgm:pt>
    <dgm:pt modelId="{9E8B1471-3E98-46CF-BFF7-35756645FD4F}" type="parTrans" cxnId="{869BCF7C-0F58-4F07-8310-F5251D244AF5}">
      <dgm:prSet/>
      <dgm:spPr/>
      <dgm:t>
        <a:bodyPr/>
        <a:lstStyle/>
        <a:p>
          <a:endParaRPr lang="en-US"/>
        </a:p>
      </dgm:t>
    </dgm:pt>
    <dgm:pt modelId="{959CE071-D48C-491D-8BE9-FA9E3A1C0C18}" type="sibTrans" cxnId="{869BCF7C-0F58-4F07-8310-F5251D244AF5}">
      <dgm:prSet/>
      <dgm:spPr/>
      <dgm:t>
        <a:bodyPr/>
        <a:lstStyle/>
        <a:p>
          <a:endParaRPr lang="en-US"/>
        </a:p>
      </dgm:t>
    </dgm:pt>
    <dgm:pt modelId="{B4CBEDEA-01F9-40B3-9506-0BDFE6DC4698}">
      <dgm:prSet phldrT="[Text]"/>
      <dgm:spPr/>
      <dgm:t>
        <a:bodyPr/>
        <a:lstStyle/>
        <a:p>
          <a:r>
            <a:rPr lang="en-GB" dirty="0"/>
            <a:t>The author of a requirement artefact distributes the artefact to a set of stakeholders.</a:t>
          </a:r>
          <a:endParaRPr lang="en-US" dirty="0"/>
        </a:p>
      </dgm:t>
    </dgm:pt>
    <dgm:pt modelId="{865823EF-A2A2-4EB4-BE84-B012C4825CE4}" type="parTrans" cxnId="{8A1CED4E-CCE9-4191-B4A8-D87ECAA126D4}">
      <dgm:prSet/>
      <dgm:spPr/>
      <dgm:t>
        <a:bodyPr/>
        <a:lstStyle/>
        <a:p>
          <a:endParaRPr lang="en-US"/>
        </a:p>
      </dgm:t>
    </dgm:pt>
    <dgm:pt modelId="{72C7E1B3-E58D-4CA5-B871-8DF4A7714703}" type="sibTrans" cxnId="{8A1CED4E-CCE9-4191-B4A8-D87ECAA126D4}">
      <dgm:prSet/>
      <dgm:spPr/>
      <dgm:t>
        <a:bodyPr/>
        <a:lstStyle/>
        <a:p>
          <a:endParaRPr lang="en-US"/>
        </a:p>
      </dgm:t>
    </dgm:pt>
    <dgm:pt modelId="{969B13E4-863A-4192-B386-B1F737353701}">
      <dgm:prSet phldrT="[Text]"/>
      <dgm:spPr/>
      <dgm:t>
        <a:bodyPr/>
        <a:lstStyle/>
        <a:p>
          <a:r>
            <a:rPr lang="en-GB" dirty="0"/>
            <a:t>The stakeholders check the artefact individually. </a:t>
          </a:r>
          <a:endParaRPr lang="en-US" dirty="0"/>
        </a:p>
      </dgm:t>
    </dgm:pt>
    <dgm:pt modelId="{CC34D1C0-D2A4-4564-8E15-A7A3C9DAD9DD}" type="parTrans" cxnId="{CF03995D-F5D1-4708-BB6F-140D303C12C7}">
      <dgm:prSet/>
      <dgm:spPr/>
      <dgm:t>
        <a:bodyPr/>
        <a:lstStyle/>
        <a:p>
          <a:endParaRPr lang="en-US"/>
        </a:p>
      </dgm:t>
    </dgm:pt>
    <dgm:pt modelId="{67C7B030-DD5D-4EE1-A1E3-19794F122C12}" type="sibTrans" cxnId="{CF03995D-F5D1-4708-BB6F-140D303C12C7}">
      <dgm:prSet/>
      <dgm:spPr/>
      <dgm:t>
        <a:bodyPr/>
        <a:lstStyle/>
        <a:p>
          <a:endParaRPr lang="en-US"/>
        </a:p>
      </dgm:t>
    </dgm:pt>
    <dgm:pt modelId="{AF5FA451-DCB8-4680-9C90-0E039AAA315E}">
      <dgm:prSet phldrT="[Text]"/>
      <dgm:spPr/>
      <dgm:t>
        <a:bodyPr/>
        <a:lstStyle/>
        <a:p>
          <a:r>
            <a:rPr lang="en-GB" dirty="0"/>
            <a:t>The stakeholders report the identiﬁed defects to the author.</a:t>
          </a:r>
          <a:endParaRPr lang="en-US" dirty="0"/>
        </a:p>
      </dgm:t>
    </dgm:pt>
    <dgm:pt modelId="{6F3CDF06-C148-408E-82F8-EA66CB4C5E49}" type="parTrans" cxnId="{5CC90720-2697-4123-AC12-B776EB0249C3}">
      <dgm:prSet/>
      <dgm:spPr/>
      <dgm:t>
        <a:bodyPr/>
        <a:lstStyle/>
        <a:p>
          <a:endParaRPr lang="en-US"/>
        </a:p>
      </dgm:t>
    </dgm:pt>
    <dgm:pt modelId="{B194F35A-EA4D-4AC3-9C5C-4F94C14E0569}" type="sibTrans" cxnId="{5CC90720-2697-4123-AC12-B776EB0249C3}">
      <dgm:prSet/>
      <dgm:spPr/>
      <dgm:t>
        <a:bodyPr/>
        <a:lstStyle/>
        <a:p>
          <a:endParaRPr lang="en-US"/>
        </a:p>
      </dgm:t>
    </dgm:pt>
    <dgm:pt modelId="{FD455EA7-6DBF-4CE0-BD5F-ABEA3C59B990}">
      <dgm:prSet phldrT="[Text]"/>
      <dgm:spPr/>
      <dgm:t>
        <a:bodyPr/>
        <a:lstStyle/>
        <a:p>
          <a:r>
            <a:rPr lang="en-GB" dirty="0"/>
            <a:t>The collected issues are discussed in a group session (optional)</a:t>
          </a:r>
          <a:endParaRPr lang="en-US" dirty="0"/>
        </a:p>
      </dgm:t>
    </dgm:pt>
    <dgm:pt modelId="{3DFC06FA-293D-4F8B-A263-ACFA63E78B38}" type="parTrans" cxnId="{8A6AFF0F-F66D-4DDF-91AB-2A6878C9AC63}">
      <dgm:prSet/>
      <dgm:spPr/>
      <dgm:t>
        <a:bodyPr/>
        <a:lstStyle/>
        <a:p>
          <a:endParaRPr lang="en-US"/>
        </a:p>
      </dgm:t>
    </dgm:pt>
    <dgm:pt modelId="{C5AE23D2-E1CB-43D8-9B3E-F6DDB5DB7E67}" type="sibTrans" cxnId="{8A6AFF0F-F66D-4DDF-91AB-2A6878C9AC63}">
      <dgm:prSet/>
      <dgm:spPr/>
      <dgm:t>
        <a:bodyPr/>
        <a:lstStyle/>
        <a:p>
          <a:endParaRPr lang="en-US"/>
        </a:p>
      </dgm:t>
    </dgm:pt>
    <dgm:pt modelId="{EF21F67F-E337-46BA-8C33-393714FE27D0}" type="pres">
      <dgm:prSet presAssocID="{91DA8925-AACD-44B0-84D1-DFE43C74F4EB}" presName="linear" presStyleCnt="0">
        <dgm:presLayoutVars>
          <dgm:animLvl val="lvl"/>
          <dgm:resizeHandles val="exact"/>
        </dgm:presLayoutVars>
      </dgm:prSet>
      <dgm:spPr/>
    </dgm:pt>
    <dgm:pt modelId="{1989A57F-A6B9-4071-8BE2-9EC9D4E49D70}" type="pres">
      <dgm:prSet presAssocID="{FFDB20EC-4D82-4D83-901C-3DCFDC21B4A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E202804-DDB7-4FFD-B05F-9EB79EE6A280}" type="pres">
      <dgm:prSet presAssocID="{FFDB20EC-4D82-4D83-901C-3DCFDC21B4A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B6AE9B3-D199-4845-A864-1B96A150CA33}" type="presOf" srcId="{91DA8925-AACD-44B0-84D1-DFE43C74F4EB}" destId="{EF21F67F-E337-46BA-8C33-393714FE27D0}" srcOrd="0" destOrd="0" presId="urn:microsoft.com/office/officeart/2005/8/layout/vList2"/>
    <dgm:cxn modelId="{3C709B36-0021-43DC-9906-80DBD2B425B8}" type="presOf" srcId="{969B13E4-863A-4192-B386-B1F737353701}" destId="{DE202804-DDB7-4FFD-B05F-9EB79EE6A280}" srcOrd="0" destOrd="1" presId="urn:microsoft.com/office/officeart/2005/8/layout/vList2"/>
    <dgm:cxn modelId="{8A6AFF0F-F66D-4DDF-91AB-2A6878C9AC63}" srcId="{FFDB20EC-4D82-4D83-901C-3DCFDC21B4A6}" destId="{FD455EA7-6DBF-4CE0-BD5F-ABEA3C59B990}" srcOrd="3" destOrd="0" parTransId="{3DFC06FA-293D-4F8B-A263-ACFA63E78B38}" sibTransId="{C5AE23D2-E1CB-43D8-9B3E-F6DDB5DB7E67}"/>
    <dgm:cxn modelId="{8A1CED4E-CCE9-4191-B4A8-D87ECAA126D4}" srcId="{FFDB20EC-4D82-4D83-901C-3DCFDC21B4A6}" destId="{B4CBEDEA-01F9-40B3-9506-0BDFE6DC4698}" srcOrd="0" destOrd="0" parTransId="{865823EF-A2A2-4EB4-BE84-B012C4825CE4}" sibTransId="{72C7E1B3-E58D-4CA5-B871-8DF4A7714703}"/>
    <dgm:cxn modelId="{CF03995D-F5D1-4708-BB6F-140D303C12C7}" srcId="{FFDB20EC-4D82-4D83-901C-3DCFDC21B4A6}" destId="{969B13E4-863A-4192-B386-B1F737353701}" srcOrd="1" destOrd="0" parTransId="{CC34D1C0-D2A4-4564-8E15-A7A3C9DAD9DD}" sibTransId="{67C7B030-DD5D-4EE1-A1E3-19794F122C12}"/>
    <dgm:cxn modelId="{E49CC8B6-47C6-4AAA-9EC2-C820DB789B25}" type="presOf" srcId="{FD455EA7-6DBF-4CE0-BD5F-ABEA3C59B990}" destId="{DE202804-DDB7-4FFD-B05F-9EB79EE6A280}" srcOrd="0" destOrd="3" presId="urn:microsoft.com/office/officeart/2005/8/layout/vList2"/>
    <dgm:cxn modelId="{5CC90720-2697-4123-AC12-B776EB0249C3}" srcId="{FFDB20EC-4D82-4D83-901C-3DCFDC21B4A6}" destId="{AF5FA451-DCB8-4680-9C90-0E039AAA315E}" srcOrd="2" destOrd="0" parTransId="{6F3CDF06-C148-408E-82F8-EA66CB4C5E49}" sibTransId="{B194F35A-EA4D-4AC3-9C5C-4F94C14E0569}"/>
    <dgm:cxn modelId="{869BCF7C-0F58-4F07-8310-F5251D244AF5}" srcId="{91DA8925-AACD-44B0-84D1-DFE43C74F4EB}" destId="{FFDB20EC-4D82-4D83-901C-3DCFDC21B4A6}" srcOrd="0" destOrd="0" parTransId="{9E8B1471-3E98-46CF-BFF7-35756645FD4F}" sibTransId="{959CE071-D48C-491D-8BE9-FA9E3A1C0C18}"/>
    <dgm:cxn modelId="{037C8A83-6D7A-48FE-82E9-95247962F4B3}" type="presOf" srcId="{B4CBEDEA-01F9-40B3-9506-0BDFE6DC4698}" destId="{DE202804-DDB7-4FFD-B05F-9EB79EE6A280}" srcOrd="0" destOrd="0" presId="urn:microsoft.com/office/officeart/2005/8/layout/vList2"/>
    <dgm:cxn modelId="{6551F2B0-E977-476C-89A8-F5273B8F6240}" type="presOf" srcId="{AF5FA451-DCB8-4680-9C90-0E039AAA315E}" destId="{DE202804-DDB7-4FFD-B05F-9EB79EE6A280}" srcOrd="0" destOrd="2" presId="urn:microsoft.com/office/officeart/2005/8/layout/vList2"/>
    <dgm:cxn modelId="{BE9F36E9-EFB2-4416-AE3D-4736F1172EDB}" type="presOf" srcId="{FFDB20EC-4D82-4D83-901C-3DCFDC21B4A6}" destId="{1989A57F-A6B9-4071-8BE2-9EC9D4E49D70}" srcOrd="0" destOrd="0" presId="urn:microsoft.com/office/officeart/2005/8/layout/vList2"/>
    <dgm:cxn modelId="{315052AC-C645-4003-A2B3-A0B5E28236F9}" type="presParOf" srcId="{EF21F67F-E337-46BA-8C33-393714FE27D0}" destId="{1989A57F-A6B9-4071-8BE2-9EC9D4E49D70}" srcOrd="0" destOrd="0" presId="urn:microsoft.com/office/officeart/2005/8/layout/vList2"/>
    <dgm:cxn modelId="{D9439239-CB34-4CDC-B986-EA82304BAE52}" type="presParOf" srcId="{EF21F67F-E337-46BA-8C33-393714FE27D0}" destId="{DE202804-DDB7-4FFD-B05F-9EB79EE6A28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1DA8925-AACD-44B0-84D1-DFE43C74F4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DB20EC-4D82-4D83-901C-3DCFDC21B4A6}">
      <dgm:prSet phldrT="[Text]"/>
      <dgm:spPr/>
      <dgm:t>
        <a:bodyPr/>
        <a:lstStyle/>
        <a:p>
          <a:r>
            <a:rPr lang="en-US" dirty="0"/>
            <a:t>Walkthroughs</a:t>
          </a:r>
        </a:p>
      </dgm:t>
    </dgm:pt>
    <dgm:pt modelId="{9E8B1471-3E98-46CF-BFF7-35756645FD4F}" type="parTrans" cxnId="{869BCF7C-0F58-4F07-8310-F5251D244AF5}">
      <dgm:prSet/>
      <dgm:spPr/>
      <dgm:t>
        <a:bodyPr/>
        <a:lstStyle/>
        <a:p>
          <a:endParaRPr lang="en-US"/>
        </a:p>
      </dgm:t>
    </dgm:pt>
    <dgm:pt modelId="{959CE071-D48C-491D-8BE9-FA9E3A1C0C18}" type="sibTrans" cxnId="{869BCF7C-0F58-4F07-8310-F5251D244AF5}">
      <dgm:prSet/>
      <dgm:spPr/>
      <dgm:t>
        <a:bodyPr/>
        <a:lstStyle/>
        <a:p>
          <a:endParaRPr lang="en-US"/>
        </a:p>
      </dgm:t>
    </dgm:pt>
    <dgm:pt modelId="{B4CBEDEA-01F9-40B3-9506-0BDFE6DC4698}">
      <dgm:prSet phldrT="[Text]"/>
      <dgm:spPr/>
      <dgm:t>
        <a:bodyPr/>
        <a:lstStyle/>
        <a:p>
          <a:r>
            <a:rPr lang="en-GB" dirty="0"/>
            <a:t>A walkthrough does not have formally deﬁned procedure and does not require a diﬀerentiated role assignment.</a:t>
          </a:r>
          <a:endParaRPr lang="en-US" dirty="0"/>
        </a:p>
      </dgm:t>
    </dgm:pt>
    <dgm:pt modelId="{865823EF-A2A2-4EB4-BE84-B012C4825CE4}" type="parTrans" cxnId="{8A1CED4E-CCE9-4191-B4A8-D87ECAA126D4}">
      <dgm:prSet/>
      <dgm:spPr/>
      <dgm:t>
        <a:bodyPr/>
        <a:lstStyle/>
        <a:p>
          <a:endParaRPr lang="en-US"/>
        </a:p>
      </dgm:t>
    </dgm:pt>
    <dgm:pt modelId="{72C7E1B3-E58D-4CA5-B871-8DF4A7714703}" type="sibTrans" cxnId="{8A1CED4E-CCE9-4191-B4A8-D87ECAA126D4}">
      <dgm:prSet/>
      <dgm:spPr/>
      <dgm:t>
        <a:bodyPr/>
        <a:lstStyle/>
        <a:p>
          <a:endParaRPr lang="en-US"/>
        </a:p>
      </dgm:t>
    </dgm:pt>
    <dgm:pt modelId="{99F13431-1AC8-4183-A5CC-31C887CFE109}">
      <dgm:prSet phldrT="[Text]"/>
      <dgm:spPr/>
      <dgm:t>
        <a:bodyPr/>
        <a:lstStyle/>
        <a:p>
          <a:r>
            <a:rPr lang="en-GB" dirty="0"/>
            <a:t>Checking early whether an idea is feasible or not.</a:t>
          </a:r>
          <a:endParaRPr lang="en-US" dirty="0"/>
        </a:p>
      </dgm:t>
    </dgm:pt>
    <dgm:pt modelId="{D8F90029-5EFB-4960-8E9F-393330EF5313}" type="parTrans" cxnId="{B03EED6A-3FBF-41EB-9C77-83C56ADE8782}">
      <dgm:prSet/>
      <dgm:spPr/>
      <dgm:t>
        <a:bodyPr/>
        <a:lstStyle/>
        <a:p>
          <a:endParaRPr lang="en-US"/>
        </a:p>
      </dgm:t>
    </dgm:pt>
    <dgm:pt modelId="{C31267BA-FBA3-491C-ACFE-FC593509E9C2}" type="sibTrans" cxnId="{B03EED6A-3FBF-41EB-9C77-83C56ADE8782}">
      <dgm:prSet/>
      <dgm:spPr/>
      <dgm:t>
        <a:bodyPr/>
        <a:lstStyle/>
        <a:p>
          <a:endParaRPr lang="en-US"/>
        </a:p>
      </dgm:t>
    </dgm:pt>
    <dgm:pt modelId="{E7E8D7E8-AF26-44BD-8178-26CD5AC5613D}">
      <dgm:prSet phldrT="[Text]"/>
      <dgm:spPr/>
      <dgm:t>
        <a:bodyPr/>
        <a:lstStyle/>
        <a:p>
          <a:r>
            <a:rPr lang="en-GB" dirty="0"/>
            <a:t>Obtaining the opinion and suggestions of other people.</a:t>
          </a:r>
          <a:endParaRPr lang="en-US" dirty="0"/>
        </a:p>
      </dgm:t>
    </dgm:pt>
    <dgm:pt modelId="{0A119D7B-FAD3-4C24-B129-E9C4C11379A2}" type="parTrans" cxnId="{FE0815BE-DE11-40DB-AF3A-7CAFDFFC54BC}">
      <dgm:prSet/>
      <dgm:spPr/>
      <dgm:t>
        <a:bodyPr/>
        <a:lstStyle/>
        <a:p>
          <a:endParaRPr lang="en-US"/>
        </a:p>
      </dgm:t>
    </dgm:pt>
    <dgm:pt modelId="{247C51EB-7089-42AC-9CFF-7D49346C1363}" type="sibTrans" cxnId="{FE0815BE-DE11-40DB-AF3A-7CAFDFFC54BC}">
      <dgm:prSet/>
      <dgm:spPr/>
      <dgm:t>
        <a:bodyPr/>
        <a:lstStyle/>
        <a:p>
          <a:endParaRPr lang="en-US"/>
        </a:p>
      </dgm:t>
    </dgm:pt>
    <dgm:pt modelId="{DC46B60A-99A9-46BC-BDEA-8468119D3341}">
      <dgm:prSet phldrT="[Text]"/>
      <dgm:spPr/>
      <dgm:t>
        <a:bodyPr/>
        <a:lstStyle/>
        <a:p>
          <a:r>
            <a:rPr lang="en-GB" dirty="0"/>
            <a:t>Checking the approval of others and reaching agreement.</a:t>
          </a:r>
          <a:endParaRPr lang="en-US" dirty="0"/>
        </a:p>
      </dgm:t>
    </dgm:pt>
    <dgm:pt modelId="{AAEAD885-D394-469F-98B3-6B15023EB034}" type="parTrans" cxnId="{D447DC01-E5EB-4F9F-ADF7-BE3A056E8505}">
      <dgm:prSet/>
      <dgm:spPr/>
      <dgm:t>
        <a:bodyPr/>
        <a:lstStyle/>
        <a:p>
          <a:endParaRPr lang="en-US"/>
        </a:p>
      </dgm:t>
    </dgm:pt>
    <dgm:pt modelId="{1C631A4B-1F9F-4FD6-8A7D-7233F55964E1}" type="sibTrans" cxnId="{D447DC01-E5EB-4F9F-ADF7-BE3A056E8505}">
      <dgm:prSet/>
      <dgm:spPr/>
      <dgm:t>
        <a:bodyPr/>
        <a:lstStyle/>
        <a:p>
          <a:endParaRPr lang="en-US"/>
        </a:p>
      </dgm:t>
    </dgm:pt>
    <dgm:pt modelId="{EF21F67F-E337-46BA-8C33-393714FE27D0}" type="pres">
      <dgm:prSet presAssocID="{91DA8925-AACD-44B0-84D1-DFE43C74F4EB}" presName="linear" presStyleCnt="0">
        <dgm:presLayoutVars>
          <dgm:animLvl val="lvl"/>
          <dgm:resizeHandles val="exact"/>
        </dgm:presLayoutVars>
      </dgm:prSet>
      <dgm:spPr/>
    </dgm:pt>
    <dgm:pt modelId="{1989A57F-A6B9-4071-8BE2-9EC9D4E49D70}" type="pres">
      <dgm:prSet presAssocID="{FFDB20EC-4D82-4D83-901C-3DCFDC21B4A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E202804-DDB7-4FFD-B05F-9EB79EE6A280}" type="pres">
      <dgm:prSet presAssocID="{FFDB20EC-4D82-4D83-901C-3DCFDC21B4A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03EED6A-3FBF-41EB-9C77-83C56ADE8782}" srcId="{FFDB20EC-4D82-4D83-901C-3DCFDC21B4A6}" destId="{99F13431-1AC8-4183-A5CC-31C887CFE109}" srcOrd="1" destOrd="0" parTransId="{D8F90029-5EFB-4960-8E9F-393330EF5313}" sibTransId="{C31267BA-FBA3-491C-ACFE-FC593509E9C2}"/>
    <dgm:cxn modelId="{FE0815BE-DE11-40DB-AF3A-7CAFDFFC54BC}" srcId="{FFDB20EC-4D82-4D83-901C-3DCFDC21B4A6}" destId="{E7E8D7E8-AF26-44BD-8178-26CD5AC5613D}" srcOrd="2" destOrd="0" parTransId="{0A119D7B-FAD3-4C24-B129-E9C4C11379A2}" sibTransId="{247C51EB-7089-42AC-9CFF-7D49346C1363}"/>
    <dgm:cxn modelId="{2B6AE9B3-D199-4845-A864-1B96A150CA33}" type="presOf" srcId="{91DA8925-AACD-44B0-84D1-DFE43C74F4EB}" destId="{EF21F67F-E337-46BA-8C33-393714FE27D0}" srcOrd="0" destOrd="0" presId="urn:microsoft.com/office/officeart/2005/8/layout/vList2"/>
    <dgm:cxn modelId="{8A1CED4E-CCE9-4191-B4A8-D87ECAA126D4}" srcId="{FFDB20EC-4D82-4D83-901C-3DCFDC21B4A6}" destId="{B4CBEDEA-01F9-40B3-9506-0BDFE6DC4698}" srcOrd="0" destOrd="0" parTransId="{865823EF-A2A2-4EB4-BE84-B012C4825CE4}" sibTransId="{72C7E1B3-E58D-4CA5-B871-8DF4A7714703}"/>
    <dgm:cxn modelId="{D77B082A-8046-4CF1-9768-E553F8A74CB0}" type="presOf" srcId="{E7E8D7E8-AF26-44BD-8178-26CD5AC5613D}" destId="{DE202804-DDB7-4FFD-B05F-9EB79EE6A280}" srcOrd="0" destOrd="2" presId="urn:microsoft.com/office/officeart/2005/8/layout/vList2"/>
    <dgm:cxn modelId="{BE9F36E9-EFB2-4416-AE3D-4736F1172EDB}" type="presOf" srcId="{FFDB20EC-4D82-4D83-901C-3DCFDC21B4A6}" destId="{1989A57F-A6B9-4071-8BE2-9EC9D4E49D70}" srcOrd="0" destOrd="0" presId="urn:microsoft.com/office/officeart/2005/8/layout/vList2"/>
    <dgm:cxn modelId="{037C8A83-6D7A-48FE-82E9-95247962F4B3}" type="presOf" srcId="{B4CBEDEA-01F9-40B3-9506-0BDFE6DC4698}" destId="{DE202804-DDB7-4FFD-B05F-9EB79EE6A280}" srcOrd="0" destOrd="0" presId="urn:microsoft.com/office/officeart/2005/8/layout/vList2"/>
    <dgm:cxn modelId="{869BCF7C-0F58-4F07-8310-F5251D244AF5}" srcId="{91DA8925-AACD-44B0-84D1-DFE43C74F4EB}" destId="{FFDB20EC-4D82-4D83-901C-3DCFDC21B4A6}" srcOrd="0" destOrd="0" parTransId="{9E8B1471-3E98-46CF-BFF7-35756645FD4F}" sibTransId="{959CE071-D48C-491D-8BE9-FA9E3A1C0C18}"/>
    <dgm:cxn modelId="{D447DC01-E5EB-4F9F-ADF7-BE3A056E8505}" srcId="{FFDB20EC-4D82-4D83-901C-3DCFDC21B4A6}" destId="{DC46B60A-99A9-46BC-BDEA-8468119D3341}" srcOrd="3" destOrd="0" parTransId="{AAEAD885-D394-469F-98B3-6B15023EB034}" sibTransId="{1C631A4B-1F9F-4FD6-8A7D-7233F55964E1}"/>
    <dgm:cxn modelId="{99C09D47-3F62-4A43-89C5-F61812795B49}" type="presOf" srcId="{99F13431-1AC8-4183-A5CC-31C887CFE109}" destId="{DE202804-DDB7-4FFD-B05F-9EB79EE6A280}" srcOrd="0" destOrd="1" presId="urn:microsoft.com/office/officeart/2005/8/layout/vList2"/>
    <dgm:cxn modelId="{1E5A4249-536F-43AA-875B-64748204DD9A}" type="presOf" srcId="{DC46B60A-99A9-46BC-BDEA-8468119D3341}" destId="{DE202804-DDB7-4FFD-B05F-9EB79EE6A280}" srcOrd="0" destOrd="3" presId="urn:microsoft.com/office/officeart/2005/8/layout/vList2"/>
    <dgm:cxn modelId="{315052AC-C645-4003-A2B3-A0B5E28236F9}" type="presParOf" srcId="{EF21F67F-E337-46BA-8C33-393714FE27D0}" destId="{1989A57F-A6B9-4071-8BE2-9EC9D4E49D70}" srcOrd="0" destOrd="0" presId="urn:microsoft.com/office/officeart/2005/8/layout/vList2"/>
    <dgm:cxn modelId="{D9439239-CB34-4CDC-B986-EA82304BAE52}" type="presParOf" srcId="{EF21F67F-E337-46BA-8C33-393714FE27D0}" destId="{DE202804-DDB7-4FFD-B05F-9EB79EE6A28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1DA8925-AACD-44B0-84D1-DFE43C74F4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DB20EC-4D82-4D83-901C-3DCFDC21B4A6}">
      <dgm:prSet phldrT="[Text]"/>
      <dgm:spPr/>
      <dgm:t>
        <a:bodyPr/>
        <a:lstStyle/>
        <a:p>
          <a:r>
            <a:rPr lang="en-US" dirty="0"/>
            <a:t>Prototypes</a:t>
          </a:r>
        </a:p>
      </dgm:t>
    </dgm:pt>
    <dgm:pt modelId="{9E8B1471-3E98-46CF-BFF7-35756645FD4F}" type="parTrans" cxnId="{869BCF7C-0F58-4F07-8310-F5251D244AF5}">
      <dgm:prSet/>
      <dgm:spPr/>
      <dgm:t>
        <a:bodyPr/>
        <a:lstStyle/>
        <a:p>
          <a:endParaRPr lang="en-US"/>
        </a:p>
      </dgm:t>
    </dgm:pt>
    <dgm:pt modelId="{959CE071-D48C-491D-8BE9-FA9E3A1C0C18}" type="sibTrans" cxnId="{869BCF7C-0F58-4F07-8310-F5251D244AF5}">
      <dgm:prSet/>
      <dgm:spPr/>
      <dgm:t>
        <a:bodyPr/>
        <a:lstStyle/>
        <a:p>
          <a:endParaRPr lang="en-US"/>
        </a:p>
      </dgm:t>
    </dgm:pt>
    <dgm:pt modelId="{B4CBEDEA-01F9-40B3-9506-0BDFE6DC4698}">
      <dgm:prSet phldrT="[Text]"/>
      <dgm:spPr/>
      <dgm:t>
        <a:bodyPr/>
        <a:lstStyle/>
        <a:p>
          <a:r>
            <a:rPr lang="en-GB" dirty="0"/>
            <a:t>A prototype allows the stakeholders to try out the requirements for the system and experience them thereby.</a:t>
          </a:r>
          <a:endParaRPr lang="en-US" dirty="0"/>
        </a:p>
      </dgm:t>
    </dgm:pt>
    <dgm:pt modelId="{865823EF-A2A2-4EB4-BE84-B012C4825CE4}" type="parTrans" cxnId="{8A1CED4E-CCE9-4191-B4A8-D87ECAA126D4}">
      <dgm:prSet/>
      <dgm:spPr/>
      <dgm:t>
        <a:bodyPr/>
        <a:lstStyle/>
        <a:p>
          <a:endParaRPr lang="en-US"/>
        </a:p>
      </dgm:t>
    </dgm:pt>
    <dgm:pt modelId="{72C7E1B3-E58D-4CA5-B871-8DF4A7714703}" type="sibTrans" cxnId="{8A1CED4E-CCE9-4191-B4A8-D87ECAA126D4}">
      <dgm:prSet/>
      <dgm:spPr/>
      <dgm:t>
        <a:bodyPr/>
        <a:lstStyle/>
        <a:p>
          <a:endParaRPr lang="en-US"/>
        </a:p>
      </dgm:t>
    </dgm:pt>
    <dgm:pt modelId="{13B5FB35-9C8B-44B9-BD29-1E15672108DA}">
      <dgm:prSet phldrT="[Text]"/>
      <dgm:spPr/>
      <dgm:t>
        <a:bodyPr/>
        <a:lstStyle/>
        <a:p>
          <a:r>
            <a:rPr lang="en-GB" dirty="0"/>
            <a:t>Develop the prototype (tool support).</a:t>
          </a:r>
          <a:endParaRPr lang="en-US" dirty="0"/>
        </a:p>
      </dgm:t>
    </dgm:pt>
    <dgm:pt modelId="{02D758C3-7ABA-4E9D-9B92-D638E4B1FAB2}" type="parTrans" cxnId="{4BE54C2B-4264-46BB-9B84-65A13CFBFC2F}">
      <dgm:prSet/>
      <dgm:spPr/>
      <dgm:t>
        <a:bodyPr/>
        <a:lstStyle/>
        <a:p>
          <a:endParaRPr lang="en-US"/>
        </a:p>
      </dgm:t>
    </dgm:pt>
    <dgm:pt modelId="{05075471-3E5C-4F12-930B-4BC83AF9840D}" type="sibTrans" cxnId="{4BE54C2B-4264-46BB-9B84-65A13CFBFC2F}">
      <dgm:prSet/>
      <dgm:spPr/>
      <dgm:t>
        <a:bodyPr/>
        <a:lstStyle/>
        <a:p>
          <a:endParaRPr lang="en-US"/>
        </a:p>
      </dgm:t>
    </dgm:pt>
    <dgm:pt modelId="{1DF0B244-C1AD-4451-B653-AECAC006491E}">
      <dgm:prSet phldrT="[Text]"/>
      <dgm:spPr/>
      <dgm:t>
        <a:bodyPr/>
        <a:lstStyle/>
        <a:p>
          <a:r>
            <a:rPr lang="en-GB" dirty="0"/>
            <a:t>Training of the stakeholders.</a:t>
          </a:r>
          <a:endParaRPr lang="en-US" dirty="0"/>
        </a:p>
      </dgm:t>
    </dgm:pt>
    <dgm:pt modelId="{C9BF96DE-B3D6-43DE-89A6-D1DB7F29A197}" type="parTrans" cxnId="{5D2FD80E-8CDF-44BE-B90E-6B56002B75A4}">
      <dgm:prSet/>
      <dgm:spPr/>
      <dgm:t>
        <a:bodyPr/>
        <a:lstStyle/>
        <a:p>
          <a:endParaRPr lang="en-US"/>
        </a:p>
      </dgm:t>
    </dgm:pt>
    <dgm:pt modelId="{90796089-E90B-44B1-AD13-0D19DF15E155}" type="sibTrans" cxnId="{5D2FD80E-8CDF-44BE-B90E-6B56002B75A4}">
      <dgm:prSet/>
      <dgm:spPr/>
      <dgm:t>
        <a:bodyPr/>
        <a:lstStyle/>
        <a:p>
          <a:endParaRPr lang="en-US"/>
        </a:p>
      </dgm:t>
    </dgm:pt>
    <dgm:pt modelId="{57EEAD52-3BAA-48F2-BBBF-C6512C705A25}">
      <dgm:prSet phldrT="[Text]"/>
      <dgm:spPr/>
      <dgm:t>
        <a:bodyPr/>
        <a:lstStyle/>
        <a:p>
          <a:r>
            <a:rPr lang="en-GB" dirty="0"/>
            <a:t>Observation of prototype usage. </a:t>
          </a:r>
          <a:endParaRPr lang="en-US" dirty="0"/>
        </a:p>
      </dgm:t>
    </dgm:pt>
    <dgm:pt modelId="{7A220D49-6E18-453C-B511-B5EA6F4CCC48}" type="parTrans" cxnId="{72A8291B-D934-47BA-878D-4D16076F2C57}">
      <dgm:prSet/>
      <dgm:spPr/>
      <dgm:t>
        <a:bodyPr/>
        <a:lstStyle/>
        <a:p>
          <a:endParaRPr lang="en-US"/>
        </a:p>
      </dgm:t>
    </dgm:pt>
    <dgm:pt modelId="{2C0A695B-6D4E-4D9E-A8BE-CE21FCC4A74C}" type="sibTrans" cxnId="{72A8291B-D934-47BA-878D-4D16076F2C57}">
      <dgm:prSet/>
      <dgm:spPr/>
      <dgm:t>
        <a:bodyPr/>
        <a:lstStyle/>
        <a:p>
          <a:endParaRPr lang="en-US"/>
        </a:p>
      </dgm:t>
    </dgm:pt>
    <dgm:pt modelId="{13CCFA00-5605-43E9-BBFF-E6C329202E50}">
      <dgm:prSet phldrT="[Text]"/>
      <dgm:spPr/>
      <dgm:t>
        <a:bodyPr/>
        <a:lstStyle/>
        <a:p>
          <a:r>
            <a:rPr lang="en-GB" dirty="0"/>
            <a:t>Collect issues.</a:t>
          </a:r>
          <a:endParaRPr lang="en-US" dirty="0"/>
        </a:p>
      </dgm:t>
    </dgm:pt>
    <dgm:pt modelId="{43D5E840-99FB-440B-A7DB-85E7AA0E1445}" type="parTrans" cxnId="{58402150-CA9D-4652-85CC-B116FAC09EED}">
      <dgm:prSet/>
      <dgm:spPr/>
      <dgm:t>
        <a:bodyPr/>
        <a:lstStyle/>
        <a:p>
          <a:endParaRPr lang="en-US"/>
        </a:p>
      </dgm:t>
    </dgm:pt>
    <dgm:pt modelId="{29677E56-FDBE-427D-A199-2F7C5DF1C6D4}" type="sibTrans" cxnId="{58402150-CA9D-4652-85CC-B116FAC09EED}">
      <dgm:prSet/>
      <dgm:spPr/>
      <dgm:t>
        <a:bodyPr/>
        <a:lstStyle/>
        <a:p>
          <a:endParaRPr lang="en-US"/>
        </a:p>
      </dgm:t>
    </dgm:pt>
    <dgm:pt modelId="{EF21F67F-E337-46BA-8C33-393714FE27D0}" type="pres">
      <dgm:prSet presAssocID="{91DA8925-AACD-44B0-84D1-DFE43C74F4EB}" presName="linear" presStyleCnt="0">
        <dgm:presLayoutVars>
          <dgm:animLvl val="lvl"/>
          <dgm:resizeHandles val="exact"/>
        </dgm:presLayoutVars>
      </dgm:prSet>
      <dgm:spPr/>
    </dgm:pt>
    <dgm:pt modelId="{1989A57F-A6B9-4071-8BE2-9EC9D4E49D70}" type="pres">
      <dgm:prSet presAssocID="{FFDB20EC-4D82-4D83-901C-3DCFDC21B4A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E202804-DDB7-4FFD-B05F-9EB79EE6A280}" type="pres">
      <dgm:prSet presAssocID="{FFDB20EC-4D82-4D83-901C-3DCFDC21B4A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7F0F6DB-6CCE-4253-94CA-770F4FBDDC7E}" type="presOf" srcId="{57EEAD52-3BAA-48F2-BBBF-C6512C705A25}" destId="{DE202804-DDB7-4FFD-B05F-9EB79EE6A280}" srcOrd="0" destOrd="3" presId="urn:microsoft.com/office/officeart/2005/8/layout/vList2"/>
    <dgm:cxn modelId="{2B6AE9B3-D199-4845-A864-1B96A150CA33}" type="presOf" srcId="{91DA8925-AACD-44B0-84D1-DFE43C74F4EB}" destId="{EF21F67F-E337-46BA-8C33-393714FE27D0}" srcOrd="0" destOrd="0" presId="urn:microsoft.com/office/officeart/2005/8/layout/vList2"/>
    <dgm:cxn modelId="{4BE54C2B-4264-46BB-9B84-65A13CFBFC2F}" srcId="{FFDB20EC-4D82-4D83-901C-3DCFDC21B4A6}" destId="{13B5FB35-9C8B-44B9-BD29-1E15672108DA}" srcOrd="1" destOrd="0" parTransId="{02D758C3-7ABA-4E9D-9B92-D638E4B1FAB2}" sibTransId="{05075471-3E5C-4F12-930B-4BC83AF9840D}"/>
    <dgm:cxn modelId="{8694B3D6-8636-467D-86F5-7FF37C096A2B}" type="presOf" srcId="{13B5FB35-9C8B-44B9-BD29-1E15672108DA}" destId="{DE202804-DDB7-4FFD-B05F-9EB79EE6A280}" srcOrd="0" destOrd="1" presId="urn:microsoft.com/office/officeart/2005/8/layout/vList2"/>
    <dgm:cxn modelId="{8A1CED4E-CCE9-4191-B4A8-D87ECAA126D4}" srcId="{FFDB20EC-4D82-4D83-901C-3DCFDC21B4A6}" destId="{B4CBEDEA-01F9-40B3-9506-0BDFE6DC4698}" srcOrd="0" destOrd="0" parTransId="{865823EF-A2A2-4EB4-BE84-B012C4825CE4}" sibTransId="{72C7E1B3-E58D-4CA5-B871-8DF4A7714703}"/>
    <dgm:cxn modelId="{1F76B0CE-AA5B-4DDB-ABC4-BA5F60F08978}" type="presOf" srcId="{13CCFA00-5605-43E9-BBFF-E6C329202E50}" destId="{DE202804-DDB7-4FFD-B05F-9EB79EE6A280}" srcOrd="0" destOrd="4" presId="urn:microsoft.com/office/officeart/2005/8/layout/vList2"/>
    <dgm:cxn modelId="{BE9F36E9-EFB2-4416-AE3D-4736F1172EDB}" type="presOf" srcId="{FFDB20EC-4D82-4D83-901C-3DCFDC21B4A6}" destId="{1989A57F-A6B9-4071-8BE2-9EC9D4E49D70}" srcOrd="0" destOrd="0" presId="urn:microsoft.com/office/officeart/2005/8/layout/vList2"/>
    <dgm:cxn modelId="{037C8A83-6D7A-48FE-82E9-95247962F4B3}" type="presOf" srcId="{B4CBEDEA-01F9-40B3-9506-0BDFE6DC4698}" destId="{DE202804-DDB7-4FFD-B05F-9EB79EE6A280}" srcOrd="0" destOrd="0" presId="urn:microsoft.com/office/officeart/2005/8/layout/vList2"/>
    <dgm:cxn modelId="{869BCF7C-0F58-4F07-8310-F5251D244AF5}" srcId="{91DA8925-AACD-44B0-84D1-DFE43C74F4EB}" destId="{FFDB20EC-4D82-4D83-901C-3DCFDC21B4A6}" srcOrd="0" destOrd="0" parTransId="{9E8B1471-3E98-46CF-BFF7-35756645FD4F}" sibTransId="{959CE071-D48C-491D-8BE9-FA9E3A1C0C18}"/>
    <dgm:cxn modelId="{58402150-CA9D-4652-85CC-B116FAC09EED}" srcId="{FFDB20EC-4D82-4D83-901C-3DCFDC21B4A6}" destId="{13CCFA00-5605-43E9-BBFF-E6C329202E50}" srcOrd="4" destOrd="0" parTransId="{43D5E840-99FB-440B-A7DB-85E7AA0E1445}" sibTransId="{29677E56-FDBE-427D-A199-2F7C5DF1C6D4}"/>
    <dgm:cxn modelId="{83D6BEE0-8E91-4367-9666-DFC359D0F3BD}" type="presOf" srcId="{1DF0B244-C1AD-4451-B653-AECAC006491E}" destId="{DE202804-DDB7-4FFD-B05F-9EB79EE6A280}" srcOrd="0" destOrd="2" presId="urn:microsoft.com/office/officeart/2005/8/layout/vList2"/>
    <dgm:cxn modelId="{5D2FD80E-8CDF-44BE-B90E-6B56002B75A4}" srcId="{FFDB20EC-4D82-4D83-901C-3DCFDC21B4A6}" destId="{1DF0B244-C1AD-4451-B653-AECAC006491E}" srcOrd="2" destOrd="0" parTransId="{C9BF96DE-B3D6-43DE-89A6-D1DB7F29A197}" sibTransId="{90796089-E90B-44B1-AD13-0D19DF15E155}"/>
    <dgm:cxn modelId="{72A8291B-D934-47BA-878D-4D16076F2C57}" srcId="{FFDB20EC-4D82-4D83-901C-3DCFDC21B4A6}" destId="{57EEAD52-3BAA-48F2-BBBF-C6512C705A25}" srcOrd="3" destOrd="0" parTransId="{7A220D49-6E18-453C-B511-B5EA6F4CCC48}" sibTransId="{2C0A695B-6D4E-4D9E-A8BE-CE21FCC4A74C}"/>
    <dgm:cxn modelId="{315052AC-C645-4003-A2B3-A0B5E28236F9}" type="presParOf" srcId="{EF21F67F-E337-46BA-8C33-393714FE27D0}" destId="{1989A57F-A6B9-4071-8BE2-9EC9D4E49D70}" srcOrd="0" destOrd="0" presId="urn:microsoft.com/office/officeart/2005/8/layout/vList2"/>
    <dgm:cxn modelId="{D9439239-CB34-4CDC-B986-EA82304BAE52}" type="presParOf" srcId="{EF21F67F-E337-46BA-8C33-393714FE27D0}" destId="{DE202804-DDB7-4FFD-B05F-9EB79EE6A28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55DC5CD-8F04-43B4-814D-D688DAB1EDC8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93E986-CB25-45E4-AB59-6A9EAF644667}">
      <dgm:prSet phldrT="[Text]"/>
      <dgm:spPr/>
      <dgm:t>
        <a:bodyPr/>
        <a:lstStyle/>
        <a:p>
          <a:r>
            <a:rPr lang="en-US" dirty="0"/>
            <a:t>Inspection</a:t>
          </a:r>
          <a:endParaRPr lang="en-US" dirty="0"/>
        </a:p>
      </dgm:t>
    </dgm:pt>
    <dgm:pt modelId="{50E3FC15-E911-4492-80A0-1B05C2C87675}" type="parTrans" cxnId="{CC57597F-CBE6-478A-B6AF-6C694B639072}">
      <dgm:prSet/>
      <dgm:spPr/>
      <dgm:t>
        <a:bodyPr/>
        <a:lstStyle/>
        <a:p>
          <a:endParaRPr lang="en-US"/>
        </a:p>
      </dgm:t>
    </dgm:pt>
    <dgm:pt modelId="{A57FDFA8-4013-4946-B74F-C58E928BCC39}" type="sibTrans" cxnId="{CC57597F-CBE6-478A-B6AF-6C694B639072}">
      <dgm:prSet/>
      <dgm:spPr/>
      <dgm:t>
        <a:bodyPr/>
        <a:lstStyle/>
        <a:p>
          <a:endParaRPr lang="en-US"/>
        </a:p>
      </dgm:t>
    </dgm:pt>
    <dgm:pt modelId="{A44BAE3C-1184-4CAD-BB5D-D8DE134CEFF2}">
      <dgm:prSet phldrT="[Text]"/>
      <dgm:spPr/>
      <dgm:t>
        <a:bodyPr/>
        <a:lstStyle/>
        <a:p>
          <a:r>
            <a:rPr lang="en-GB" dirty="0"/>
            <a:t>Extensive search for defects in a manageable extent of requirements artefacts</a:t>
          </a:r>
          <a:endParaRPr lang="en-US" dirty="0"/>
        </a:p>
      </dgm:t>
    </dgm:pt>
    <dgm:pt modelId="{0D423DD0-EC7C-40B9-B80F-A05E8743F490}" type="parTrans" cxnId="{7A943C3C-4C9D-4C73-8828-914CA1D83E89}">
      <dgm:prSet/>
      <dgm:spPr/>
      <dgm:t>
        <a:bodyPr/>
        <a:lstStyle/>
        <a:p>
          <a:endParaRPr lang="en-US"/>
        </a:p>
      </dgm:t>
    </dgm:pt>
    <dgm:pt modelId="{AFEBADBE-046D-41FB-BB50-DCFEE12B4EE7}" type="sibTrans" cxnId="{7A943C3C-4C9D-4C73-8828-914CA1D83E89}">
      <dgm:prSet/>
      <dgm:spPr/>
      <dgm:t>
        <a:bodyPr/>
        <a:lstStyle/>
        <a:p>
          <a:endParaRPr lang="en-US"/>
        </a:p>
      </dgm:t>
    </dgm:pt>
    <dgm:pt modelId="{C666DE95-6163-4064-B374-F62AD357917F}">
      <dgm:prSet phldrT="[Text]"/>
      <dgm:spPr/>
      <dgm:t>
        <a:bodyPr/>
        <a:lstStyle/>
        <a:p>
          <a:r>
            <a:rPr lang="en-US" dirty="0"/>
            <a:t>Medium-High effort</a:t>
          </a:r>
          <a:endParaRPr lang="en-US" dirty="0"/>
        </a:p>
      </dgm:t>
    </dgm:pt>
    <dgm:pt modelId="{C489F46B-C56A-4332-A5D4-E5F276330527}" type="parTrans" cxnId="{A83BD930-177B-48EF-8426-A92893713412}">
      <dgm:prSet/>
      <dgm:spPr/>
      <dgm:t>
        <a:bodyPr/>
        <a:lstStyle/>
        <a:p>
          <a:endParaRPr lang="en-US"/>
        </a:p>
      </dgm:t>
    </dgm:pt>
    <dgm:pt modelId="{EE59B244-03AB-44B5-906E-8DD2EEFE3879}" type="sibTrans" cxnId="{A83BD930-177B-48EF-8426-A92893713412}">
      <dgm:prSet/>
      <dgm:spPr/>
      <dgm:t>
        <a:bodyPr/>
        <a:lstStyle/>
        <a:p>
          <a:endParaRPr lang="en-US"/>
        </a:p>
      </dgm:t>
    </dgm:pt>
    <dgm:pt modelId="{9167AD3F-0465-443F-A6E0-12BB3674B61D}">
      <dgm:prSet phldrT="[Text]"/>
      <dgm:spPr/>
      <dgm:t>
        <a:bodyPr/>
        <a:lstStyle/>
        <a:p>
          <a:r>
            <a:rPr lang="en-US" dirty="0"/>
            <a:t>Desk-Check</a:t>
          </a:r>
          <a:endParaRPr lang="en-US" dirty="0"/>
        </a:p>
      </dgm:t>
    </dgm:pt>
    <dgm:pt modelId="{EB6962D5-62BD-44C4-A75E-254252778FA2}" type="parTrans" cxnId="{7D4FF4FE-FB69-418F-8BCA-FA100CE1460A}">
      <dgm:prSet/>
      <dgm:spPr/>
      <dgm:t>
        <a:bodyPr/>
        <a:lstStyle/>
        <a:p>
          <a:endParaRPr lang="en-US"/>
        </a:p>
      </dgm:t>
    </dgm:pt>
    <dgm:pt modelId="{CEF45EA0-C0D0-4893-AFB3-8088ACCDD300}" type="sibTrans" cxnId="{7D4FF4FE-FB69-418F-8BCA-FA100CE1460A}">
      <dgm:prSet/>
      <dgm:spPr/>
      <dgm:t>
        <a:bodyPr/>
        <a:lstStyle/>
        <a:p>
          <a:endParaRPr lang="en-US"/>
        </a:p>
      </dgm:t>
    </dgm:pt>
    <dgm:pt modelId="{4C969C0E-811A-4DBA-B905-E2AE6D2808C3}">
      <dgm:prSet phldrT="[Text]"/>
      <dgm:spPr/>
      <dgm:t>
        <a:bodyPr/>
        <a:lstStyle/>
        <a:p>
          <a:r>
            <a:rPr lang="en-US" dirty="0"/>
            <a:t>Less-detailed check </a:t>
          </a:r>
          <a:r>
            <a:rPr lang="en-GB" dirty="0"/>
            <a:t>of a larger extent of artefacts individually </a:t>
          </a:r>
          <a:r>
            <a:rPr lang="en-US" dirty="0"/>
            <a:t>of an artefact</a:t>
          </a:r>
          <a:endParaRPr lang="en-US" dirty="0"/>
        </a:p>
      </dgm:t>
    </dgm:pt>
    <dgm:pt modelId="{5BF99A71-1210-49A9-89CD-1269E7646AE3}" type="parTrans" cxnId="{BEC13CA9-1B39-4C3D-AD1E-3255902318DD}">
      <dgm:prSet/>
      <dgm:spPr/>
      <dgm:t>
        <a:bodyPr/>
        <a:lstStyle/>
        <a:p>
          <a:endParaRPr lang="en-US"/>
        </a:p>
      </dgm:t>
    </dgm:pt>
    <dgm:pt modelId="{E44FF970-E9FF-4428-8B98-5CB9A5687935}" type="sibTrans" cxnId="{BEC13CA9-1B39-4C3D-AD1E-3255902318DD}">
      <dgm:prSet/>
      <dgm:spPr/>
      <dgm:t>
        <a:bodyPr/>
        <a:lstStyle/>
        <a:p>
          <a:endParaRPr lang="en-US"/>
        </a:p>
      </dgm:t>
    </dgm:pt>
    <dgm:pt modelId="{B8BB70DF-226E-409A-9B9F-925B238B992F}">
      <dgm:prSet phldrT="[Text]"/>
      <dgm:spPr/>
      <dgm:t>
        <a:bodyPr/>
        <a:lstStyle/>
        <a:p>
          <a:r>
            <a:rPr lang="en-US" dirty="0"/>
            <a:t>Medium effort</a:t>
          </a:r>
          <a:endParaRPr lang="en-US" dirty="0"/>
        </a:p>
      </dgm:t>
    </dgm:pt>
    <dgm:pt modelId="{EF4F1FAE-0230-405A-B013-CC73974B4D24}" type="parTrans" cxnId="{9632DC02-53CD-4B1C-977C-AEC30B72B399}">
      <dgm:prSet/>
      <dgm:spPr/>
      <dgm:t>
        <a:bodyPr/>
        <a:lstStyle/>
        <a:p>
          <a:endParaRPr lang="en-US"/>
        </a:p>
      </dgm:t>
    </dgm:pt>
    <dgm:pt modelId="{AADFC162-D7C9-43D5-93B2-92EAD301290A}" type="sibTrans" cxnId="{9632DC02-53CD-4B1C-977C-AEC30B72B399}">
      <dgm:prSet/>
      <dgm:spPr/>
      <dgm:t>
        <a:bodyPr/>
        <a:lstStyle/>
        <a:p>
          <a:endParaRPr lang="en-US"/>
        </a:p>
      </dgm:t>
    </dgm:pt>
    <dgm:pt modelId="{6E5D46D6-3A21-4F09-89F6-E906953415B1}">
      <dgm:prSet phldrT="[Text]"/>
      <dgm:spPr/>
      <dgm:t>
        <a:bodyPr/>
        <a:lstStyle/>
        <a:p>
          <a:r>
            <a:rPr lang="en-US" dirty="0"/>
            <a:t>Walkthrough</a:t>
          </a:r>
          <a:endParaRPr lang="en-US" dirty="0"/>
        </a:p>
      </dgm:t>
    </dgm:pt>
    <dgm:pt modelId="{D6E78BC2-70B7-45EA-9986-9206E555100E}" type="parTrans" cxnId="{4BD3E6BB-60E6-447F-8A7F-DF1A443E3590}">
      <dgm:prSet/>
      <dgm:spPr/>
      <dgm:t>
        <a:bodyPr/>
        <a:lstStyle/>
        <a:p>
          <a:endParaRPr lang="en-US"/>
        </a:p>
      </dgm:t>
    </dgm:pt>
    <dgm:pt modelId="{1ED2546D-CE1A-44C2-B6D1-5C5299F6328B}" type="sibTrans" cxnId="{4BD3E6BB-60E6-447F-8A7F-DF1A443E3590}">
      <dgm:prSet/>
      <dgm:spPr/>
      <dgm:t>
        <a:bodyPr/>
        <a:lstStyle/>
        <a:p>
          <a:endParaRPr lang="en-US"/>
        </a:p>
      </dgm:t>
    </dgm:pt>
    <dgm:pt modelId="{C5711958-285D-4C20-9B85-FA7BD3015B06}">
      <dgm:prSet phldrT="[Text]"/>
      <dgm:spPr/>
      <dgm:t>
        <a:bodyPr/>
        <a:lstStyle/>
        <a:p>
          <a:r>
            <a:rPr lang="en-US" dirty="0"/>
            <a:t>Feedback on early sketches</a:t>
          </a:r>
        </a:p>
      </dgm:t>
    </dgm:pt>
    <dgm:pt modelId="{83378F54-3DDF-4129-9EE0-1A3C494D15FA}" type="parTrans" cxnId="{CC9ACB0F-DCA1-4673-AA38-EC47976214E9}">
      <dgm:prSet/>
      <dgm:spPr/>
      <dgm:t>
        <a:bodyPr/>
        <a:lstStyle/>
        <a:p>
          <a:endParaRPr lang="en-US"/>
        </a:p>
      </dgm:t>
    </dgm:pt>
    <dgm:pt modelId="{5F520D1D-5F23-4507-9006-1DCC46CEE222}" type="sibTrans" cxnId="{CC9ACB0F-DCA1-4673-AA38-EC47976214E9}">
      <dgm:prSet/>
      <dgm:spPr/>
      <dgm:t>
        <a:bodyPr/>
        <a:lstStyle/>
        <a:p>
          <a:endParaRPr lang="en-US"/>
        </a:p>
      </dgm:t>
    </dgm:pt>
    <dgm:pt modelId="{1C79048D-915A-49BF-9E74-6704A4F6A2DA}">
      <dgm:prSet phldrT="[Text]"/>
      <dgm:spPr/>
      <dgm:t>
        <a:bodyPr/>
        <a:lstStyle/>
        <a:p>
          <a:r>
            <a:rPr lang="en-US" dirty="0"/>
            <a:t>Medium-Low effort</a:t>
          </a:r>
          <a:endParaRPr lang="en-US" dirty="0"/>
        </a:p>
      </dgm:t>
    </dgm:pt>
    <dgm:pt modelId="{6D109B03-5AFA-4841-A96C-39750D681671}" type="parTrans" cxnId="{E02BB6F0-181D-4FC9-A281-C000645A977F}">
      <dgm:prSet/>
      <dgm:spPr/>
      <dgm:t>
        <a:bodyPr/>
        <a:lstStyle/>
        <a:p>
          <a:endParaRPr lang="en-US"/>
        </a:p>
      </dgm:t>
    </dgm:pt>
    <dgm:pt modelId="{63166354-6912-4502-A78D-4BC7C0970B12}" type="sibTrans" cxnId="{E02BB6F0-181D-4FC9-A281-C000645A977F}">
      <dgm:prSet/>
      <dgm:spPr/>
      <dgm:t>
        <a:bodyPr/>
        <a:lstStyle/>
        <a:p>
          <a:endParaRPr lang="en-US"/>
        </a:p>
      </dgm:t>
    </dgm:pt>
    <dgm:pt modelId="{68C8AEC0-AAB6-43D9-830E-B4CDE43246C5}">
      <dgm:prSet phldrT="[Text]"/>
      <dgm:spPr/>
      <dgm:t>
        <a:bodyPr/>
        <a:lstStyle/>
        <a:p>
          <a:r>
            <a:rPr lang="en-US" dirty="0"/>
            <a:t>High benefit</a:t>
          </a:r>
        </a:p>
      </dgm:t>
    </dgm:pt>
    <dgm:pt modelId="{0AB02F6D-C651-49F6-8F4F-8D5050C3382D}" type="parTrans" cxnId="{D70D80F5-3AB9-4531-B520-BC5689148579}">
      <dgm:prSet/>
      <dgm:spPr/>
      <dgm:t>
        <a:bodyPr/>
        <a:lstStyle/>
        <a:p>
          <a:endParaRPr lang="en-US"/>
        </a:p>
      </dgm:t>
    </dgm:pt>
    <dgm:pt modelId="{880E6445-68B3-4020-9CD4-59652A5C5586}" type="sibTrans" cxnId="{D70D80F5-3AB9-4531-B520-BC5689148579}">
      <dgm:prSet/>
      <dgm:spPr/>
      <dgm:t>
        <a:bodyPr/>
        <a:lstStyle/>
        <a:p>
          <a:endParaRPr lang="en-US"/>
        </a:p>
      </dgm:t>
    </dgm:pt>
    <dgm:pt modelId="{5D61B15C-C641-499E-8AD2-F644953F1FC0}">
      <dgm:prSet phldrT="[Text]"/>
      <dgm:spPr/>
      <dgm:t>
        <a:bodyPr/>
        <a:lstStyle/>
        <a:p>
          <a:r>
            <a:rPr lang="en-US" dirty="0"/>
            <a:t>Medium benefit</a:t>
          </a:r>
          <a:endParaRPr lang="en-US" dirty="0"/>
        </a:p>
      </dgm:t>
    </dgm:pt>
    <dgm:pt modelId="{5187A2ED-9671-41A0-B1E8-DF194812FBD3}" type="parTrans" cxnId="{AD40CB12-F127-4A04-B021-1E797D36BA2A}">
      <dgm:prSet/>
      <dgm:spPr/>
      <dgm:t>
        <a:bodyPr/>
        <a:lstStyle/>
        <a:p>
          <a:endParaRPr lang="en-US"/>
        </a:p>
      </dgm:t>
    </dgm:pt>
    <dgm:pt modelId="{F91D5113-3C81-4677-9DBB-BE1394E6BB34}" type="sibTrans" cxnId="{AD40CB12-F127-4A04-B021-1E797D36BA2A}">
      <dgm:prSet/>
      <dgm:spPr/>
      <dgm:t>
        <a:bodyPr/>
        <a:lstStyle/>
        <a:p>
          <a:endParaRPr lang="en-US"/>
        </a:p>
      </dgm:t>
    </dgm:pt>
    <dgm:pt modelId="{CB7954BD-C044-4F82-B83E-016ADAFC2E6D}">
      <dgm:prSet phldrT="[Text]"/>
      <dgm:spPr/>
      <dgm:t>
        <a:bodyPr/>
        <a:lstStyle/>
        <a:p>
          <a:r>
            <a:rPr lang="en-US" dirty="0"/>
            <a:t>Very high benefit</a:t>
          </a:r>
          <a:endParaRPr lang="en-US" dirty="0"/>
        </a:p>
      </dgm:t>
    </dgm:pt>
    <dgm:pt modelId="{9C1A3CE6-2401-4E17-845C-3C72EFF07477}" type="parTrans" cxnId="{69F74488-5D2E-4932-B2E4-63337C39CDD4}">
      <dgm:prSet/>
      <dgm:spPr/>
      <dgm:t>
        <a:bodyPr/>
        <a:lstStyle/>
        <a:p>
          <a:endParaRPr lang="en-US"/>
        </a:p>
      </dgm:t>
    </dgm:pt>
    <dgm:pt modelId="{DE82C214-8001-4ACF-A08B-6DCD6CED1647}" type="sibTrans" cxnId="{69F74488-5D2E-4932-B2E4-63337C39CDD4}">
      <dgm:prSet/>
      <dgm:spPr/>
      <dgm:t>
        <a:bodyPr/>
        <a:lstStyle/>
        <a:p>
          <a:endParaRPr lang="en-US"/>
        </a:p>
      </dgm:t>
    </dgm:pt>
    <dgm:pt modelId="{FA16AAF9-699A-4467-96C3-F105EBB9CB60}">
      <dgm:prSet phldrT="[Text]"/>
      <dgm:spPr/>
      <dgm:t>
        <a:bodyPr/>
        <a:lstStyle/>
        <a:p>
          <a:r>
            <a:rPr lang="en-US" dirty="0"/>
            <a:t>Low benefit</a:t>
          </a:r>
          <a:endParaRPr lang="en-US" dirty="0"/>
        </a:p>
      </dgm:t>
    </dgm:pt>
    <dgm:pt modelId="{A73BD8F7-3A06-494B-AE93-993EEF7BAFC2}" type="parTrans" cxnId="{F33B3FD7-FC1B-43CE-9EBA-7D5AB197B09A}">
      <dgm:prSet/>
      <dgm:spPr/>
      <dgm:t>
        <a:bodyPr/>
        <a:lstStyle/>
        <a:p>
          <a:endParaRPr lang="en-US"/>
        </a:p>
      </dgm:t>
    </dgm:pt>
    <dgm:pt modelId="{77A887AE-C55B-462F-9BED-AEC761AB49A7}" type="sibTrans" cxnId="{F33B3FD7-FC1B-43CE-9EBA-7D5AB197B09A}">
      <dgm:prSet/>
      <dgm:spPr/>
      <dgm:t>
        <a:bodyPr/>
        <a:lstStyle/>
        <a:p>
          <a:endParaRPr lang="en-US"/>
        </a:p>
      </dgm:t>
    </dgm:pt>
    <dgm:pt modelId="{D843E88D-4EB5-4B08-A1D0-1FB922EABB44}">
      <dgm:prSet phldrT="[Text]"/>
      <dgm:spPr/>
      <dgm:t>
        <a:bodyPr/>
        <a:lstStyle/>
        <a:p>
          <a:r>
            <a:rPr lang="en-US" dirty="0"/>
            <a:t>Prototype </a:t>
          </a:r>
          <a:endParaRPr lang="en-US" dirty="0"/>
        </a:p>
      </dgm:t>
    </dgm:pt>
    <dgm:pt modelId="{3DDB5670-2A1A-49A7-90BA-3081FC9C62C1}" type="parTrans" cxnId="{92DEAA1E-6492-470E-972E-DB62D23A290D}">
      <dgm:prSet/>
      <dgm:spPr/>
      <dgm:t>
        <a:bodyPr/>
        <a:lstStyle/>
        <a:p>
          <a:endParaRPr lang="en-US"/>
        </a:p>
      </dgm:t>
    </dgm:pt>
    <dgm:pt modelId="{65DCA900-54C2-447A-AFA0-D73154A1B6D2}" type="sibTrans" cxnId="{92DEAA1E-6492-470E-972E-DB62D23A290D}">
      <dgm:prSet/>
      <dgm:spPr/>
      <dgm:t>
        <a:bodyPr/>
        <a:lstStyle/>
        <a:p>
          <a:endParaRPr lang="en-US"/>
        </a:p>
      </dgm:t>
    </dgm:pt>
    <dgm:pt modelId="{B5E60F6B-E5CD-4E44-B0E1-8AC9AE8A357C}">
      <dgm:prSet phldrT="[Text]"/>
      <dgm:spPr/>
      <dgm:t>
        <a:bodyPr/>
        <a:lstStyle/>
        <a:p>
          <a:r>
            <a:rPr lang="en-US" dirty="0"/>
            <a:t>Try out the </a:t>
          </a:r>
          <a:r>
            <a:rPr lang="en-US" dirty="0"/>
            <a:t>requirements and experience them</a:t>
          </a:r>
          <a:endParaRPr lang="en-US" dirty="0"/>
        </a:p>
      </dgm:t>
    </dgm:pt>
    <dgm:pt modelId="{A425CAED-E742-4006-AD2C-5D541DB5A163}" type="parTrans" cxnId="{5AFCC057-32CC-41B6-B484-33AD10453643}">
      <dgm:prSet/>
      <dgm:spPr/>
      <dgm:t>
        <a:bodyPr/>
        <a:lstStyle/>
        <a:p>
          <a:endParaRPr lang="en-US"/>
        </a:p>
      </dgm:t>
    </dgm:pt>
    <dgm:pt modelId="{4CB75355-6410-4F31-B8AB-03A596B7E571}" type="sibTrans" cxnId="{5AFCC057-32CC-41B6-B484-33AD10453643}">
      <dgm:prSet/>
      <dgm:spPr/>
      <dgm:t>
        <a:bodyPr/>
        <a:lstStyle/>
        <a:p>
          <a:endParaRPr lang="en-US"/>
        </a:p>
      </dgm:t>
    </dgm:pt>
    <dgm:pt modelId="{E4D227A2-EFE2-46D7-B564-02CD2E213278}">
      <dgm:prSet phldrT="[Text]"/>
      <dgm:spPr/>
      <dgm:t>
        <a:bodyPr/>
        <a:lstStyle/>
        <a:p>
          <a:r>
            <a:rPr lang="en-US" dirty="0"/>
            <a:t>Very high effort</a:t>
          </a:r>
        </a:p>
      </dgm:t>
    </dgm:pt>
    <dgm:pt modelId="{34C6A2D5-D460-43E1-9C6C-E1F2A2DB3650}" type="parTrans" cxnId="{18552456-C942-4CBA-9699-4EC883E2E4C5}">
      <dgm:prSet/>
      <dgm:spPr/>
      <dgm:t>
        <a:bodyPr/>
        <a:lstStyle/>
        <a:p>
          <a:endParaRPr lang="en-US"/>
        </a:p>
      </dgm:t>
    </dgm:pt>
    <dgm:pt modelId="{0EBD767C-7BD0-4503-BD25-00750847EE9B}" type="sibTrans" cxnId="{18552456-C942-4CBA-9699-4EC883E2E4C5}">
      <dgm:prSet/>
      <dgm:spPr/>
      <dgm:t>
        <a:bodyPr/>
        <a:lstStyle/>
        <a:p>
          <a:endParaRPr lang="en-US"/>
        </a:p>
      </dgm:t>
    </dgm:pt>
    <dgm:pt modelId="{94AD60EB-B4E9-4A73-AD50-408F83E4F547}" type="pres">
      <dgm:prSet presAssocID="{F55DC5CD-8F04-43B4-814D-D688DAB1EDC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52ABFA66-9F61-4320-9978-9FBA6193465E}" type="pres">
      <dgm:prSet presAssocID="{5B93E986-CB25-45E4-AB59-6A9EAF644667}" presName="circle1" presStyleLbl="node1" presStyleIdx="0" presStyleCnt="4"/>
      <dgm:spPr/>
    </dgm:pt>
    <dgm:pt modelId="{204653B8-18E4-4087-A621-DAE41346A164}" type="pres">
      <dgm:prSet presAssocID="{5B93E986-CB25-45E4-AB59-6A9EAF644667}" presName="space" presStyleCnt="0"/>
      <dgm:spPr/>
    </dgm:pt>
    <dgm:pt modelId="{142F0AA9-20A0-4E3A-959F-2C1FDDCB048B}" type="pres">
      <dgm:prSet presAssocID="{5B93E986-CB25-45E4-AB59-6A9EAF644667}" presName="rect1" presStyleLbl="alignAcc1" presStyleIdx="0" presStyleCnt="4"/>
      <dgm:spPr/>
    </dgm:pt>
    <dgm:pt modelId="{30B998B0-EC5E-47B8-9D35-1C45FAEE84AF}" type="pres">
      <dgm:prSet presAssocID="{9167AD3F-0465-443F-A6E0-12BB3674B61D}" presName="vertSpace2" presStyleLbl="node1" presStyleIdx="0" presStyleCnt="4"/>
      <dgm:spPr/>
    </dgm:pt>
    <dgm:pt modelId="{F81D2A28-898B-4EB4-85F8-ACE8C7ED3413}" type="pres">
      <dgm:prSet presAssocID="{9167AD3F-0465-443F-A6E0-12BB3674B61D}" presName="circle2" presStyleLbl="node1" presStyleIdx="1" presStyleCnt="4"/>
      <dgm:spPr/>
    </dgm:pt>
    <dgm:pt modelId="{3152F5C4-C947-4EEA-8D5D-7E73A240A636}" type="pres">
      <dgm:prSet presAssocID="{9167AD3F-0465-443F-A6E0-12BB3674B61D}" presName="rect2" presStyleLbl="alignAcc1" presStyleIdx="1" presStyleCnt="4"/>
      <dgm:spPr/>
    </dgm:pt>
    <dgm:pt modelId="{CE31287D-8C25-403F-A00D-9845E7F99D45}" type="pres">
      <dgm:prSet presAssocID="{6E5D46D6-3A21-4F09-89F6-E906953415B1}" presName="vertSpace3" presStyleLbl="node1" presStyleIdx="1" presStyleCnt="4"/>
      <dgm:spPr/>
    </dgm:pt>
    <dgm:pt modelId="{F6BCEE43-CAB0-4D84-B91E-FDCBA75AE01D}" type="pres">
      <dgm:prSet presAssocID="{6E5D46D6-3A21-4F09-89F6-E906953415B1}" presName="circle3" presStyleLbl="node1" presStyleIdx="2" presStyleCnt="4"/>
      <dgm:spPr/>
    </dgm:pt>
    <dgm:pt modelId="{3C53B8D9-64AC-492B-997F-6066CAD1D566}" type="pres">
      <dgm:prSet presAssocID="{6E5D46D6-3A21-4F09-89F6-E906953415B1}" presName="rect3" presStyleLbl="alignAcc1" presStyleIdx="2" presStyleCnt="4"/>
      <dgm:spPr/>
    </dgm:pt>
    <dgm:pt modelId="{E35F8EAF-7572-490E-AB3F-ED72763D315A}" type="pres">
      <dgm:prSet presAssocID="{D843E88D-4EB5-4B08-A1D0-1FB922EABB44}" presName="vertSpace4" presStyleLbl="node1" presStyleIdx="2" presStyleCnt="4"/>
      <dgm:spPr/>
    </dgm:pt>
    <dgm:pt modelId="{31DA3321-C1CE-4315-BAD1-6F1D9E5F5B96}" type="pres">
      <dgm:prSet presAssocID="{D843E88D-4EB5-4B08-A1D0-1FB922EABB44}" presName="circle4" presStyleLbl="node1" presStyleIdx="3" presStyleCnt="4"/>
      <dgm:spPr/>
    </dgm:pt>
    <dgm:pt modelId="{D70A7769-264C-48E1-AEC8-080EB4777E7F}" type="pres">
      <dgm:prSet presAssocID="{D843E88D-4EB5-4B08-A1D0-1FB922EABB44}" presName="rect4" presStyleLbl="alignAcc1" presStyleIdx="3" presStyleCnt="4"/>
      <dgm:spPr/>
    </dgm:pt>
    <dgm:pt modelId="{64AF2A78-23B3-414D-9A8B-AC7BD884D194}" type="pres">
      <dgm:prSet presAssocID="{5B93E986-CB25-45E4-AB59-6A9EAF644667}" presName="rect1ParTx" presStyleLbl="alignAcc1" presStyleIdx="3" presStyleCnt="4">
        <dgm:presLayoutVars>
          <dgm:chMax val="1"/>
          <dgm:bulletEnabled val="1"/>
        </dgm:presLayoutVars>
      </dgm:prSet>
      <dgm:spPr/>
    </dgm:pt>
    <dgm:pt modelId="{4A167C6F-F0FA-49CA-A420-7CC16D94E35C}" type="pres">
      <dgm:prSet presAssocID="{5B93E986-CB25-45E4-AB59-6A9EAF644667}" presName="rect1ChTx" presStyleLbl="alignAcc1" presStyleIdx="3" presStyleCnt="4">
        <dgm:presLayoutVars>
          <dgm:bulletEnabled val="1"/>
        </dgm:presLayoutVars>
      </dgm:prSet>
      <dgm:spPr/>
    </dgm:pt>
    <dgm:pt modelId="{A14E0B08-3AA9-46E6-BC42-C069C1B46D5A}" type="pres">
      <dgm:prSet presAssocID="{9167AD3F-0465-443F-A6E0-12BB3674B61D}" presName="rect2ParTx" presStyleLbl="alignAcc1" presStyleIdx="3" presStyleCnt="4">
        <dgm:presLayoutVars>
          <dgm:chMax val="1"/>
          <dgm:bulletEnabled val="1"/>
        </dgm:presLayoutVars>
      </dgm:prSet>
      <dgm:spPr/>
    </dgm:pt>
    <dgm:pt modelId="{C748E83A-5443-46FA-8F90-4FCB11F02DAA}" type="pres">
      <dgm:prSet presAssocID="{9167AD3F-0465-443F-A6E0-12BB3674B61D}" presName="rect2ChTx" presStyleLbl="alignAcc1" presStyleIdx="3" presStyleCnt="4">
        <dgm:presLayoutVars>
          <dgm:bulletEnabled val="1"/>
        </dgm:presLayoutVars>
      </dgm:prSet>
      <dgm:spPr/>
    </dgm:pt>
    <dgm:pt modelId="{062C61A4-CB23-47FC-826C-4B5D8D148471}" type="pres">
      <dgm:prSet presAssocID="{6E5D46D6-3A21-4F09-89F6-E906953415B1}" presName="rect3ParTx" presStyleLbl="alignAcc1" presStyleIdx="3" presStyleCnt="4">
        <dgm:presLayoutVars>
          <dgm:chMax val="1"/>
          <dgm:bulletEnabled val="1"/>
        </dgm:presLayoutVars>
      </dgm:prSet>
      <dgm:spPr/>
    </dgm:pt>
    <dgm:pt modelId="{8E73FAA4-75EF-49E0-9DEA-CF0626175672}" type="pres">
      <dgm:prSet presAssocID="{6E5D46D6-3A21-4F09-89F6-E906953415B1}" presName="rect3ChTx" presStyleLbl="alignAcc1" presStyleIdx="3" presStyleCnt="4">
        <dgm:presLayoutVars>
          <dgm:bulletEnabled val="1"/>
        </dgm:presLayoutVars>
      </dgm:prSet>
      <dgm:spPr/>
    </dgm:pt>
    <dgm:pt modelId="{4BD61502-2FDB-48C3-9E3E-AC6F1512B63B}" type="pres">
      <dgm:prSet presAssocID="{D843E88D-4EB5-4B08-A1D0-1FB922EABB44}" presName="rect4ParTx" presStyleLbl="alignAcc1" presStyleIdx="3" presStyleCnt="4">
        <dgm:presLayoutVars>
          <dgm:chMax val="1"/>
          <dgm:bulletEnabled val="1"/>
        </dgm:presLayoutVars>
      </dgm:prSet>
      <dgm:spPr/>
    </dgm:pt>
    <dgm:pt modelId="{878831F1-6C32-4B56-A28E-ADF2FF27259C}" type="pres">
      <dgm:prSet presAssocID="{D843E88D-4EB5-4B08-A1D0-1FB922EABB44}" presName="rect4ChTx" presStyleLbl="alignAcc1" presStyleIdx="3" presStyleCnt="4">
        <dgm:presLayoutVars>
          <dgm:bulletEnabled val="1"/>
        </dgm:presLayoutVars>
      </dgm:prSet>
      <dgm:spPr/>
    </dgm:pt>
  </dgm:ptLst>
  <dgm:cxnLst>
    <dgm:cxn modelId="{9DEC10CB-A17C-414F-B91A-620424BD3379}" type="presOf" srcId="{CB7954BD-C044-4F82-B83E-016ADAFC2E6D}" destId="{878831F1-6C32-4B56-A28E-ADF2FF27259C}" srcOrd="0" destOrd="2" presId="urn:microsoft.com/office/officeart/2005/8/layout/target3"/>
    <dgm:cxn modelId="{69F74488-5D2E-4932-B2E4-63337C39CDD4}" srcId="{D843E88D-4EB5-4B08-A1D0-1FB922EABB44}" destId="{CB7954BD-C044-4F82-B83E-016ADAFC2E6D}" srcOrd="2" destOrd="0" parTransId="{9C1A3CE6-2401-4E17-845C-3C72EFF07477}" sibTransId="{DE82C214-8001-4ACF-A08B-6DCD6CED1647}"/>
    <dgm:cxn modelId="{3B089829-23D5-4EE8-8E6A-764C84F5A34D}" type="presOf" srcId="{B8BB70DF-226E-409A-9B9F-925B238B992F}" destId="{C748E83A-5443-46FA-8F90-4FCB11F02DAA}" srcOrd="0" destOrd="1" presId="urn:microsoft.com/office/officeart/2005/8/layout/target3"/>
    <dgm:cxn modelId="{C2C982DE-34AD-4FEE-9BE8-18E638893822}" type="presOf" srcId="{9167AD3F-0465-443F-A6E0-12BB3674B61D}" destId="{A14E0B08-3AA9-46E6-BC42-C069C1B46D5A}" srcOrd="1" destOrd="0" presId="urn:microsoft.com/office/officeart/2005/8/layout/target3"/>
    <dgm:cxn modelId="{D70D80F5-3AB9-4531-B520-BC5689148579}" srcId="{5B93E986-CB25-45E4-AB59-6A9EAF644667}" destId="{68C8AEC0-AAB6-43D9-830E-B4CDE43246C5}" srcOrd="2" destOrd="0" parTransId="{0AB02F6D-C651-49F6-8F4F-8D5050C3382D}" sibTransId="{880E6445-68B3-4020-9CD4-59652A5C5586}"/>
    <dgm:cxn modelId="{B6AEBD48-BA6A-475A-A9E2-60542029F121}" type="presOf" srcId="{C5711958-285D-4C20-9B85-FA7BD3015B06}" destId="{8E73FAA4-75EF-49E0-9DEA-CF0626175672}" srcOrd="0" destOrd="0" presId="urn:microsoft.com/office/officeart/2005/8/layout/target3"/>
    <dgm:cxn modelId="{0D2AA2D4-0571-4303-BBD2-5F83D04C39D3}" type="presOf" srcId="{6E5D46D6-3A21-4F09-89F6-E906953415B1}" destId="{062C61A4-CB23-47FC-826C-4B5D8D148471}" srcOrd="1" destOrd="0" presId="urn:microsoft.com/office/officeart/2005/8/layout/target3"/>
    <dgm:cxn modelId="{D95BE0A0-1F3A-4CBA-BDC6-91F9F1B5EBC9}" type="presOf" srcId="{5B93E986-CB25-45E4-AB59-6A9EAF644667}" destId="{64AF2A78-23B3-414D-9A8B-AC7BD884D194}" srcOrd="1" destOrd="0" presId="urn:microsoft.com/office/officeart/2005/8/layout/target3"/>
    <dgm:cxn modelId="{9A99292E-8A27-4795-8F49-AF63F678D5EE}" type="presOf" srcId="{5D61B15C-C641-499E-8AD2-F644953F1FC0}" destId="{C748E83A-5443-46FA-8F90-4FCB11F02DAA}" srcOrd="0" destOrd="2" presId="urn:microsoft.com/office/officeart/2005/8/layout/target3"/>
    <dgm:cxn modelId="{A32909D4-546D-484E-8887-22025E2078BF}" type="presOf" srcId="{C666DE95-6163-4064-B374-F62AD357917F}" destId="{4A167C6F-F0FA-49CA-A420-7CC16D94E35C}" srcOrd="0" destOrd="1" presId="urn:microsoft.com/office/officeart/2005/8/layout/target3"/>
    <dgm:cxn modelId="{2C6A6929-64AD-47FE-B989-5B976A253B10}" type="presOf" srcId="{D843E88D-4EB5-4B08-A1D0-1FB922EABB44}" destId="{D70A7769-264C-48E1-AEC8-080EB4777E7F}" srcOrd="0" destOrd="0" presId="urn:microsoft.com/office/officeart/2005/8/layout/target3"/>
    <dgm:cxn modelId="{1F5D5D7C-6E8E-415A-83D6-D7F1ED414C48}" type="presOf" srcId="{E4D227A2-EFE2-46D7-B564-02CD2E213278}" destId="{878831F1-6C32-4B56-A28E-ADF2FF27259C}" srcOrd="0" destOrd="1" presId="urn:microsoft.com/office/officeart/2005/8/layout/target3"/>
    <dgm:cxn modelId="{F33B3FD7-FC1B-43CE-9EBA-7D5AB197B09A}" srcId="{6E5D46D6-3A21-4F09-89F6-E906953415B1}" destId="{FA16AAF9-699A-4467-96C3-F105EBB9CB60}" srcOrd="2" destOrd="0" parTransId="{A73BD8F7-3A06-494B-AE93-993EEF7BAFC2}" sibTransId="{77A887AE-C55B-462F-9BED-AEC761AB49A7}"/>
    <dgm:cxn modelId="{CC57597F-CBE6-478A-B6AF-6C694B639072}" srcId="{F55DC5CD-8F04-43B4-814D-D688DAB1EDC8}" destId="{5B93E986-CB25-45E4-AB59-6A9EAF644667}" srcOrd="0" destOrd="0" parTransId="{50E3FC15-E911-4492-80A0-1B05C2C87675}" sibTransId="{A57FDFA8-4013-4946-B74F-C58E928BCC39}"/>
    <dgm:cxn modelId="{BF7BFAF6-0855-4121-9EE2-EF6DA3C32269}" type="presOf" srcId="{4C969C0E-811A-4DBA-B905-E2AE6D2808C3}" destId="{C748E83A-5443-46FA-8F90-4FCB11F02DAA}" srcOrd="0" destOrd="0" presId="urn:microsoft.com/office/officeart/2005/8/layout/target3"/>
    <dgm:cxn modelId="{F2BF76FC-A7E5-42FD-85B9-F69F5F04F6E9}" type="presOf" srcId="{1C79048D-915A-49BF-9E74-6704A4F6A2DA}" destId="{8E73FAA4-75EF-49E0-9DEA-CF0626175672}" srcOrd="0" destOrd="1" presId="urn:microsoft.com/office/officeart/2005/8/layout/target3"/>
    <dgm:cxn modelId="{015F08D0-F350-4F26-AA90-AD50FCE65487}" type="presOf" srcId="{68C8AEC0-AAB6-43D9-830E-B4CDE43246C5}" destId="{4A167C6F-F0FA-49CA-A420-7CC16D94E35C}" srcOrd="0" destOrd="2" presId="urn:microsoft.com/office/officeart/2005/8/layout/target3"/>
    <dgm:cxn modelId="{B35168A3-11E6-490C-884C-0ADB3EF864F1}" type="presOf" srcId="{FA16AAF9-699A-4467-96C3-F105EBB9CB60}" destId="{8E73FAA4-75EF-49E0-9DEA-CF0626175672}" srcOrd="0" destOrd="2" presId="urn:microsoft.com/office/officeart/2005/8/layout/target3"/>
    <dgm:cxn modelId="{CC9ACB0F-DCA1-4673-AA38-EC47976214E9}" srcId="{6E5D46D6-3A21-4F09-89F6-E906953415B1}" destId="{C5711958-285D-4C20-9B85-FA7BD3015B06}" srcOrd="0" destOrd="0" parTransId="{83378F54-3DDF-4129-9EE0-1A3C494D15FA}" sibTransId="{5F520D1D-5F23-4507-9006-1DCC46CEE222}"/>
    <dgm:cxn modelId="{4BD3E6BB-60E6-447F-8A7F-DF1A443E3590}" srcId="{F55DC5CD-8F04-43B4-814D-D688DAB1EDC8}" destId="{6E5D46D6-3A21-4F09-89F6-E906953415B1}" srcOrd="2" destOrd="0" parTransId="{D6E78BC2-70B7-45EA-9986-9206E555100E}" sibTransId="{1ED2546D-CE1A-44C2-B6D1-5C5299F6328B}"/>
    <dgm:cxn modelId="{E02BB6F0-181D-4FC9-A281-C000645A977F}" srcId="{6E5D46D6-3A21-4F09-89F6-E906953415B1}" destId="{1C79048D-915A-49BF-9E74-6704A4F6A2DA}" srcOrd="1" destOrd="0" parTransId="{6D109B03-5AFA-4841-A96C-39750D681671}" sibTransId="{63166354-6912-4502-A78D-4BC7C0970B12}"/>
    <dgm:cxn modelId="{A83BD930-177B-48EF-8426-A92893713412}" srcId="{5B93E986-CB25-45E4-AB59-6A9EAF644667}" destId="{C666DE95-6163-4064-B374-F62AD357917F}" srcOrd="1" destOrd="0" parTransId="{C489F46B-C56A-4332-A5D4-E5F276330527}" sibTransId="{EE59B244-03AB-44B5-906E-8DD2EEFE3879}"/>
    <dgm:cxn modelId="{C2B7EE2D-B433-4218-9993-5D0814281F64}" type="presOf" srcId="{D843E88D-4EB5-4B08-A1D0-1FB922EABB44}" destId="{4BD61502-2FDB-48C3-9E3E-AC6F1512B63B}" srcOrd="1" destOrd="0" presId="urn:microsoft.com/office/officeart/2005/8/layout/target3"/>
    <dgm:cxn modelId="{6BC440CF-9B71-4413-9C73-7FF9A46C945B}" type="presOf" srcId="{9167AD3F-0465-443F-A6E0-12BB3674B61D}" destId="{3152F5C4-C947-4EEA-8D5D-7E73A240A636}" srcOrd="0" destOrd="0" presId="urn:microsoft.com/office/officeart/2005/8/layout/target3"/>
    <dgm:cxn modelId="{B9A01606-EBC5-4DED-B256-2128C299B638}" type="presOf" srcId="{5B93E986-CB25-45E4-AB59-6A9EAF644667}" destId="{142F0AA9-20A0-4E3A-959F-2C1FDDCB048B}" srcOrd="0" destOrd="0" presId="urn:microsoft.com/office/officeart/2005/8/layout/target3"/>
    <dgm:cxn modelId="{7D4FF4FE-FB69-418F-8BCA-FA100CE1460A}" srcId="{F55DC5CD-8F04-43B4-814D-D688DAB1EDC8}" destId="{9167AD3F-0465-443F-A6E0-12BB3674B61D}" srcOrd="1" destOrd="0" parTransId="{EB6962D5-62BD-44C4-A75E-254252778FA2}" sibTransId="{CEF45EA0-C0D0-4893-AFB3-8088ACCDD300}"/>
    <dgm:cxn modelId="{04202392-524A-479C-885D-D711BDB9A7AE}" type="presOf" srcId="{F55DC5CD-8F04-43B4-814D-D688DAB1EDC8}" destId="{94AD60EB-B4E9-4A73-AD50-408F83E4F547}" srcOrd="0" destOrd="0" presId="urn:microsoft.com/office/officeart/2005/8/layout/target3"/>
    <dgm:cxn modelId="{0E08A72D-154E-438C-B9A1-47A21DA01896}" type="presOf" srcId="{6E5D46D6-3A21-4F09-89F6-E906953415B1}" destId="{3C53B8D9-64AC-492B-997F-6066CAD1D566}" srcOrd="0" destOrd="0" presId="urn:microsoft.com/office/officeart/2005/8/layout/target3"/>
    <dgm:cxn modelId="{BEC13CA9-1B39-4C3D-AD1E-3255902318DD}" srcId="{9167AD3F-0465-443F-A6E0-12BB3674B61D}" destId="{4C969C0E-811A-4DBA-B905-E2AE6D2808C3}" srcOrd="0" destOrd="0" parTransId="{5BF99A71-1210-49A9-89CD-1269E7646AE3}" sibTransId="{E44FF970-E9FF-4428-8B98-5CB9A5687935}"/>
    <dgm:cxn modelId="{9632DC02-53CD-4B1C-977C-AEC30B72B399}" srcId="{9167AD3F-0465-443F-A6E0-12BB3674B61D}" destId="{B8BB70DF-226E-409A-9B9F-925B238B992F}" srcOrd="1" destOrd="0" parTransId="{EF4F1FAE-0230-405A-B013-CC73974B4D24}" sibTransId="{AADFC162-D7C9-43D5-93B2-92EAD301290A}"/>
    <dgm:cxn modelId="{AD40CB12-F127-4A04-B021-1E797D36BA2A}" srcId="{9167AD3F-0465-443F-A6E0-12BB3674B61D}" destId="{5D61B15C-C641-499E-8AD2-F644953F1FC0}" srcOrd="2" destOrd="0" parTransId="{5187A2ED-9671-41A0-B1E8-DF194812FBD3}" sibTransId="{F91D5113-3C81-4677-9DBB-BE1394E6BB34}"/>
    <dgm:cxn modelId="{92DEAA1E-6492-470E-972E-DB62D23A290D}" srcId="{F55DC5CD-8F04-43B4-814D-D688DAB1EDC8}" destId="{D843E88D-4EB5-4B08-A1D0-1FB922EABB44}" srcOrd="3" destOrd="0" parTransId="{3DDB5670-2A1A-49A7-90BA-3081FC9C62C1}" sibTransId="{65DCA900-54C2-447A-AFA0-D73154A1B6D2}"/>
    <dgm:cxn modelId="{7A943C3C-4C9D-4C73-8828-914CA1D83E89}" srcId="{5B93E986-CB25-45E4-AB59-6A9EAF644667}" destId="{A44BAE3C-1184-4CAD-BB5D-D8DE134CEFF2}" srcOrd="0" destOrd="0" parTransId="{0D423DD0-EC7C-40B9-B80F-A05E8743F490}" sibTransId="{AFEBADBE-046D-41FB-BB50-DCFEE12B4EE7}"/>
    <dgm:cxn modelId="{5AFCC057-32CC-41B6-B484-33AD10453643}" srcId="{D843E88D-4EB5-4B08-A1D0-1FB922EABB44}" destId="{B5E60F6B-E5CD-4E44-B0E1-8AC9AE8A357C}" srcOrd="0" destOrd="0" parTransId="{A425CAED-E742-4006-AD2C-5D541DB5A163}" sibTransId="{4CB75355-6410-4F31-B8AB-03A596B7E571}"/>
    <dgm:cxn modelId="{EF83F223-7A47-419D-88C1-BBC9B804D68D}" type="presOf" srcId="{A44BAE3C-1184-4CAD-BB5D-D8DE134CEFF2}" destId="{4A167C6F-F0FA-49CA-A420-7CC16D94E35C}" srcOrd="0" destOrd="0" presId="urn:microsoft.com/office/officeart/2005/8/layout/target3"/>
    <dgm:cxn modelId="{18552456-C942-4CBA-9699-4EC883E2E4C5}" srcId="{D843E88D-4EB5-4B08-A1D0-1FB922EABB44}" destId="{E4D227A2-EFE2-46D7-B564-02CD2E213278}" srcOrd="1" destOrd="0" parTransId="{34C6A2D5-D460-43E1-9C6C-E1F2A2DB3650}" sibTransId="{0EBD767C-7BD0-4503-BD25-00750847EE9B}"/>
    <dgm:cxn modelId="{63DF73E0-A7A5-4ACA-985E-19F7EA1EF703}" type="presOf" srcId="{B5E60F6B-E5CD-4E44-B0E1-8AC9AE8A357C}" destId="{878831F1-6C32-4B56-A28E-ADF2FF27259C}" srcOrd="0" destOrd="0" presId="urn:microsoft.com/office/officeart/2005/8/layout/target3"/>
    <dgm:cxn modelId="{08BF0E31-A2BC-4AB6-82A5-E29B5F3EBCFF}" type="presParOf" srcId="{94AD60EB-B4E9-4A73-AD50-408F83E4F547}" destId="{52ABFA66-9F61-4320-9978-9FBA6193465E}" srcOrd="0" destOrd="0" presId="urn:microsoft.com/office/officeart/2005/8/layout/target3"/>
    <dgm:cxn modelId="{C9A6A9B6-8117-45B2-8512-2B76882C2929}" type="presParOf" srcId="{94AD60EB-B4E9-4A73-AD50-408F83E4F547}" destId="{204653B8-18E4-4087-A621-DAE41346A164}" srcOrd="1" destOrd="0" presId="urn:microsoft.com/office/officeart/2005/8/layout/target3"/>
    <dgm:cxn modelId="{79A0F36F-009D-45EF-A3CC-AD60FE221BA1}" type="presParOf" srcId="{94AD60EB-B4E9-4A73-AD50-408F83E4F547}" destId="{142F0AA9-20A0-4E3A-959F-2C1FDDCB048B}" srcOrd="2" destOrd="0" presId="urn:microsoft.com/office/officeart/2005/8/layout/target3"/>
    <dgm:cxn modelId="{0F89396D-D3BB-4290-98AE-D290E6AD6161}" type="presParOf" srcId="{94AD60EB-B4E9-4A73-AD50-408F83E4F547}" destId="{30B998B0-EC5E-47B8-9D35-1C45FAEE84AF}" srcOrd="3" destOrd="0" presId="urn:microsoft.com/office/officeart/2005/8/layout/target3"/>
    <dgm:cxn modelId="{907C9525-0E0C-4DC0-81E7-45C4DEC38276}" type="presParOf" srcId="{94AD60EB-B4E9-4A73-AD50-408F83E4F547}" destId="{F81D2A28-898B-4EB4-85F8-ACE8C7ED3413}" srcOrd="4" destOrd="0" presId="urn:microsoft.com/office/officeart/2005/8/layout/target3"/>
    <dgm:cxn modelId="{34C8B32E-2CFD-414A-AF21-042E8144F500}" type="presParOf" srcId="{94AD60EB-B4E9-4A73-AD50-408F83E4F547}" destId="{3152F5C4-C947-4EEA-8D5D-7E73A240A636}" srcOrd="5" destOrd="0" presId="urn:microsoft.com/office/officeart/2005/8/layout/target3"/>
    <dgm:cxn modelId="{C0732BED-EB23-4125-ADD9-9B411941BD93}" type="presParOf" srcId="{94AD60EB-B4E9-4A73-AD50-408F83E4F547}" destId="{CE31287D-8C25-403F-A00D-9845E7F99D45}" srcOrd="6" destOrd="0" presId="urn:microsoft.com/office/officeart/2005/8/layout/target3"/>
    <dgm:cxn modelId="{01084820-8D81-4913-986D-E72F26E013FF}" type="presParOf" srcId="{94AD60EB-B4E9-4A73-AD50-408F83E4F547}" destId="{F6BCEE43-CAB0-4D84-B91E-FDCBA75AE01D}" srcOrd="7" destOrd="0" presId="urn:microsoft.com/office/officeart/2005/8/layout/target3"/>
    <dgm:cxn modelId="{C0B59840-8C93-43F7-A7A0-98E5825C4F8E}" type="presParOf" srcId="{94AD60EB-B4E9-4A73-AD50-408F83E4F547}" destId="{3C53B8D9-64AC-492B-997F-6066CAD1D566}" srcOrd="8" destOrd="0" presId="urn:microsoft.com/office/officeart/2005/8/layout/target3"/>
    <dgm:cxn modelId="{53980761-76E6-4295-9CBF-78332A097BC4}" type="presParOf" srcId="{94AD60EB-B4E9-4A73-AD50-408F83E4F547}" destId="{E35F8EAF-7572-490E-AB3F-ED72763D315A}" srcOrd="9" destOrd="0" presId="urn:microsoft.com/office/officeart/2005/8/layout/target3"/>
    <dgm:cxn modelId="{97F6D2F6-ED67-408F-A855-D9E77306C8B1}" type="presParOf" srcId="{94AD60EB-B4E9-4A73-AD50-408F83E4F547}" destId="{31DA3321-C1CE-4315-BAD1-6F1D9E5F5B96}" srcOrd="10" destOrd="0" presId="urn:microsoft.com/office/officeart/2005/8/layout/target3"/>
    <dgm:cxn modelId="{575FD6ED-C95A-42BB-87C3-197AFCB1BE07}" type="presParOf" srcId="{94AD60EB-B4E9-4A73-AD50-408F83E4F547}" destId="{D70A7769-264C-48E1-AEC8-080EB4777E7F}" srcOrd="11" destOrd="0" presId="urn:microsoft.com/office/officeart/2005/8/layout/target3"/>
    <dgm:cxn modelId="{C90CF381-CBB3-4756-AB6C-8296C4BE9421}" type="presParOf" srcId="{94AD60EB-B4E9-4A73-AD50-408F83E4F547}" destId="{64AF2A78-23B3-414D-9A8B-AC7BD884D194}" srcOrd="12" destOrd="0" presId="urn:microsoft.com/office/officeart/2005/8/layout/target3"/>
    <dgm:cxn modelId="{CBE3793D-2308-4DD4-B1E3-1D5CE431B395}" type="presParOf" srcId="{94AD60EB-B4E9-4A73-AD50-408F83E4F547}" destId="{4A167C6F-F0FA-49CA-A420-7CC16D94E35C}" srcOrd="13" destOrd="0" presId="urn:microsoft.com/office/officeart/2005/8/layout/target3"/>
    <dgm:cxn modelId="{DAD9DD41-617E-43A5-A7C8-CE3D40B6BF0D}" type="presParOf" srcId="{94AD60EB-B4E9-4A73-AD50-408F83E4F547}" destId="{A14E0B08-3AA9-46E6-BC42-C069C1B46D5A}" srcOrd="14" destOrd="0" presId="urn:microsoft.com/office/officeart/2005/8/layout/target3"/>
    <dgm:cxn modelId="{CE0E8840-1187-4D87-B03F-D0EE6E076B58}" type="presParOf" srcId="{94AD60EB-B4E9-4A73-AD50-408F83E4F547}" destId="{C748E83A-5443-46FA-8F90-4FCB11F02DAA}" srcOrd="15" destOrd="0" presId="urn:microsoft.com/office/officeart/2005/8/layout/target3"/>
    <dgm:cxn modelId="{16FE6C00-9BC1-4521-83FB-CB8F06187E49}" type="presParOf" srcId="{94AD60EB-B4E9-4A73-AD50-408F83E4F547}" destId="{062C61A4-CB23-47FC-826C-4B5D8D148471}" srcOrd="16" destOrd="0" presId="urn:microsoft.com/office/officeart/2005/8/layout/target3"/>
    <dgm:cxn modelId="{17B29538-9D0B-4276-94F2-96347A278129}" type="presParOf" srcId="{94AD60EB-B4E9-4A73-AD50-408F83E4F547}" destId="{8E73FAA4-75EF-49E0-9DEA-CF0626175672}" srcOrd="17" destOrd="0" presId="urn:microsoft.com/office/officeart/2005/8/layout/target3"/>
    <dgm:cxn modelId="{21F38953-170E-4256-BC51-A98416AB7052}" type="presParOf" srcId="{94AD60EB-B4E9-4A73-AD50-408F83E4F547}" destId="{4BD61502-2FDB-48C3-9E3E-AC6F1512B63B}" srcOrd="18" destOrd="0" presId="urn:microsoft.com/office/officeart/2005/8/layout/target3"/>
    <dgm:cxn modelId="{569B4130-602D-4CD2-B81C-5C918CFDCE95}" type="presParOf" srcId="{94AD60EB-B4E9-4A73-AD50-408F83E4F547}" destId="{878831F1-6C32-4B56-A28E-ADF2FF27259C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1DA8925-AACD-44B0-84D1-DFE43C74F4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DB20EC-4D82-4D83-901C-3DCFDC21B4A6}">
      <dgm:prSet phldrT="[Text]"/>
      <dgm:spPr/>
      <dgm:t>
        <a:bodyPr/>
        <a:lstStyle/>
        <a:p>
          <a:r>
            <a:rPr lang="en-US" dirty="0"/>
            <a:t>Checklists  </a:t>
          </a:r>
          <a:endParaRPr lang="en-US" dirty="0"/>
        </a:p>
      </dgm:t>
    </dgm:pt>
    <dgm:pt modelId="{9E8B1471-3E98-46CF-BFF7-35756645FD4F}" type="parTrans" cxnId="{869BCF7C-0F58-4F07-8310-F5251D244AF5}">
      <dgm:prSet/>
      <dgm:spPr/>
      <dgm:t>
        <a:bodyPr/>
        <a:lstStyle/>
        <a:p>
          <a:endParaRPr lang="en-US"/>
        </a:p>
      </dgm:t>
    </dgm:pt>
    <dgm:pt modelId="{959CE071-D48C-491D-8BE9-FA9E3A1C0C18}" type="sibTrans" cxnId="{869BCF7C-0F58-4F07-8310-F5251D244AF5}">
      <dgm:prSet/>
      <dgm:spPr/>
      <dgm:t>
        <a:bodyPr/>
        <a:lstStyle/>
        <a:p>
          <a:endParaRPr lang="en-US"/>
        </a:p>
      </dgm:t>
    </dgm:pt>
    <dgm:pt modelId="{9DE9E5BF-3730-458F-9FD0-1DE3A1474421}">
      <dgm:prSet phldrT="[Text]"/>
      <dgm:spPr/>
      <dgm:t>
        <a:bodyPr/>
        <a:lstStyle/>
        <a:p>
          <a:r>
            <a:rPr lang="en-US" dirty="0"/>
            <a:t>Perspective-based Reading</a:t>
          </a:r>
          <a:endParaRPr lang="en-US" dirty="0"/>
        </a:p>
      </dgm:t>
    </dgm:pt>
    <dgm:pt modelId="{A18F3829-2B2E-4F09-BBF6-552D72A56E3A}" type="parTrans" cxnId="{ADA0B38C-5595-4458-BCF9-D7D74F0A6197}">
      <dgm:prSet/>
      <dgm:spPr/>
      <dgm:t>
        <a:bodyPr/>
        <a:lstStyle/>
        <a:p>
          <a:endParaRPr lang="en-US"/>
        </a:p>
      </dgm:t>
    </dgm:pt>
    <dgm:pt modelId="{F3B1ADE3-F772-4709-842E-9440E65A9587}" type="sibTrans" cxnId="{ADA0B38C-5595-4458-BCF9-D7D74F0A6197}">
      <dgm:prSet/>
      <dgm:spPr/>
      <dgm:t>
        <a:bodyPr/>
        <a:lstStyle/>
        <a:p>
          <a:endParaRPr lang="en-US"/>
        </a:p>
      </dgm:t>
    </dgm:pt>
    <dgm:pt modelId="{D614BC10-5B92-4454-935D-0C08EF8B95BB}">
      <dgm:prSet phldrT="[Text]"/>
      <dgm:spPr/>
      <dgm:t>
        <a:bodyPr/>
        <a:lstStyle/>
        <a:p>
          <a:r>
            <a:rPr lang="en-US" dirty="0"/>
            <a:t>Creation of Artefacts </a:t>
          </a:r>
          <a:endParaRPr lang="en-US" dirty="0"/>
        </a:p>
      </dgm:t>
    </dgm:pt>
    <dgm:pt modelId="{6DBE1C15-BC9E-4521-A2E4-1B6E603FD0A6}" type="parTrans" cxnId="{8309FE8D-957B-4EFB-8267-26F655309DB4}">
      <dgm:prSet/>
      <dgm:spPr/>
      <dgm:t>
        <a:bodyPr/>
        <a:lstStyle/>
        <a:p>
          <a:endParaRPr lang="en-US"/>
        </a:p>
      </dgm:t>
    </dgm:pt>
    <dgm:pt modelId="{E2DDB30A-0BA4-4518-8E19-62D835E04C9C}" type="sibTrans" cxnId="{8309FE8D-957B-4EFB-8267-26F655309DB4}">
      <dgm:prSet/>
      <dgm:spPr/>
      <dgm:t>
        <a:bodyPr/>
        <a:lstStyle/>
        <a:p>
          <a:endParaRPr lang="en-US"/>
        </a:p>
      </dgm:t>
    </dgm:pt>
    <dgm:pt modelId="{EF21F67F-E337-46BA-8C33-393714FE27D0}" type="pres">
      <dgm:prSet presAssocID="{91DA8925-AACD-44B0-84D1-DFE43C74F4EB}" presName="linear" presStyleCnt="0">
        <dgm:presLayoutVars>
          <dgm:animLvl val="lvl"/>
          <dgm:resizeHandles val="exact"/>
        </dgm:presLayoutVars>
      </dgm:prSet>
      <dgm:spPr/>
    </dgm:pt>
    <dgm:pt modelId="{1989A57F-A6B9-4071-8BE2-9EC9D4E49D70}" type="pres">
      <dgm:prSet presAssocID="{FFDB20EC-4D82-4D83-901C-3DCFDC21B4A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0714679-D072-43D3-BBE4-F17882A51FAC}" type="pres">
      <dgm:prSet presAssocID="{959CE071-D48C-491D-8BE9-FA9E3A1C0C18}" presName="spacer" presStyleCnt="0"/>
      <dgm:spPr/>
    </dgm:pt>
    <dgm:pt modelId="{790CF0B6-3335-4CFB-9DFA-81972598DFC1}" type="pres">
      <dgm:prSet presAssocID="{9DE9E5BF-3730-458F-9FD0-1DE3A147442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1E21901-4658-4A74-BA76-437B29C3E06A}" type="pres">
      <dgm:prSet presAssocID="{F3B1ADE3-F772-4709-842E-9440E65A9587}" presName="spacer" presStyleCnt="0"/>
      <dgm:spPr/>
    </dgm:pt>
    <dgm:pt modelId="{E51A0E37-4034-4F34-810A-2C1F56021002}" type="pres">
      <dgm:prSet presAssocID="{D614BC10-5B92-4454-935D-0C08EF8B95B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B6AE9B3-D199-4845-A864-1B96A150CA33}" type="presOf" srcId="{91DA8925-AACD-44B0-84D1-DFE43C74F4EB}" destId="{EF21F67F-E337-46BA-8C33-393714FE27D0}" srcOrd="0" destOrd="0" presId="urn:microsoft.com/office/officeart/2005/8/layout/vList2"/>
    <dgm:cxn modelId="{8309FE8D-957B-4EFB-8267-26F655309DB4}" srcId="{91DA8925-AACD-44B0-84D1-DFE43C74F4EB}" destId="{D614BC10-5B92-4454-935D-0C08EF8B95BB}" srcOrd="2" destOrd="0" parTransId="{6DBE1C15-BC9E-4521-A2E4-1B6E603FD0A6}" sibTransId="{E2DDB30A-0BA4-4518-8E19-62D835E04C9C}"/>
    <dgm:cxn modelId="{ADA0B38C-5595-4458-BCF9-D7D74F0A6197}" srcId="{91DA8925-AACD-44B0-84D1-DFE43C74F4EB}" destId="{9DE9E5BF-3730-458F-9FD0-1DE3A1474421}" srcOrd="1" destOrd="0" parTransId="{A18F3829-2B2E-4F09-BBF6-552D72A56E3A}" sibTransId="{F3B1ADE3-F772-4709-842E-9440E65A9587}"/>
    <dgm:cxn modelId="{1BC02BC3-CC0F-45CD-93EA-4F67F8BE66C6}" type="presOf" srcId="{D614BC10-5B92-4454-935D-0C08EF8B95BB}" destId="{E51A0E37-4034-4F34-810A-2C1F56021002}" srcOrd="0" destOrd="0" presId="urn:microsoft.com/office/officeart/2005/8/layout/vList2"/>
    <dgm:cxn modelId="{869BCF7C-0F58-4F07-8310-F5251D244AF5}" srcId="{91DA8925-AACD-44B0-84D1-DFE43C74F4EB}" destId="{FFDB20EC-4D82-4D83-901C-3DCFDC21B4A6}" srcOrd="0" destOrd="0" parTransId="{9E8B1471-3E98-46CF-BFF7-35756645FD4F}" sibTransId="{959CE071-D48C-491D-8BE9-FA9E3A1C0C18}"/>
    <dgm:cxn modelId="{BE9F36E9-EFB2-4416-AE3D-4736F1172EDB}" type="presOf" srcId="{FFDB20EC-4D82-4D83-901C-3DCFDC21B4A6}" destId="{1989A57F-A6B9-4071-8BE2-9EC9D4E49D70}" srcOrd="0" destOrd="0" presId="urn:microsoft.com/office/officeart/2005/8/layout/vList2"/>
    <dgm:cxn modelId="{9783C39E-9411-4A65-97CE-2508CB998072}" type="presOf" srcId="{9DE9E5BF-3730-458F-9FD0-1DE3A1474421}" destId="{790CF0B6-3335-4CFB-9DFA-81972598DFC1}" srcOrd="0" destOrd="0" presId="urn:microsoft.com/office/officeart/2005/8/layout/vList2"/>
    <dgm:cxn modelId="{315052AC-C645-4003-A2B3-A0B5E28236F9}" type="presParOf" srcId="{EF21F67F-E337-46BA-8C33-393714FE27D0}" destId="{1989A57F-A6B9-4071-8BE2-9EC9D4E49D70}" srcOrd="0" destOrd="0" presId="urn:microsoft.com/office/officeart/2005/8/layout/vList2"/>
    <dgm:cxn modelId="{4AFA9C3B-89F9-4FB2-B1D3-3BE210A5CAC2}" type="presParOf" srcId="{EF21F67F-E337-46BA-8C33-393714FE27D0}" destId="{D0714679-D072-43D3-BBE4-F17882A51FAC}" srcOrd="1" destOrd="0" presId="urn:microsoft.com/office/officeart/2005/8/layout/vList2"/>
    <dgm:cxn modelId="{49DC268A-6520-48B6-A268-43D8A8152E6C}" type="presParOf" srcId="{EF21F67F-E337-46BA-8C33-393714FE27D0}" destId="{790CF0B6-3335-4CFB-9DFA-81972598DFC1}" srcOrd="2" destOrd="0" presId="urn:microsoft.com/office/officeart/2005/8/layout/vList2"/>
    <dgm:cxn modelId="{726A25CC-24B7-48B7-81FC-A445B0C25CB9}" type="presParOf" srcId="{EF21F67F-E337-46BA-8C33-393714FE27D0}" destId="{C1E21901-4658-4A74-BA76-437B29C3E06A}" srcOrd="3" destOrd="0" presId="urn:microsoft.com/office/officeart/2005/8/layout/vList2"/>
    <dgm:cxn modelId="{81739414-049F-4885-8C07-AE94FAF6F279}" type="presParOf" srcId="{EF21F67F-E337-46BA-8C33-393714FE27D0}" destId="{E51A0E37-4034-4F34-810A-2C1F5602100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1DA8925-AACD-44B0-84D1-DFE43C74F4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DB20EC-4D82-4D83-901C-3DCFDC21B4A6}">
      <dgm:prSet phldrT="[Text]"/>
      <dgm:spPr/>
      <dgm:t>
        <a:bodyPr/>
        <a:lstStyle/>
        <a:p>
          <a:r>
            <a:rPr lang="en-US" dirty="0"/>
            <a:t>Checklists</a:t>
          </a:r>
        </a:p>
      </dgm:t>
    </dgm:pt>
    <dgm:pt modelId="{9E8B1471-3E98-46CF-BFF7-35756645FD4F}" type="parTrans" cxnId="{869BCF7C-0F58-4F07-8310-F5251D244AF5}">
      <dgm:prSet/>
      <dgm:spPr/>
      <dgm:t>
        <a:bodyPr/>
        <a:lstStyle/>
        <a:p>
          <a:endParaRPr lang="en-US"/>
        </a:p>
      </dgm:t>
    </dgm:pt>
    <dgm:pt modelId="{959CE071-D48C-491D-8BE9-FA9E3A1C0C18}" type="sibTrans" cxnId="{869BCF7C-0F58-4F07-8310-F5251D244AF5}">
      <dgm:prSet/>
      <dgm:spPr/>
      <dgm:t>
        <a:bodyPr/>
        <a:lstStyle/>
        <a:p>
          <a:endParaRPr lang="en-US"/>
        </a:p>
      </dgm:t>
    </dgm:pt>
    <dgm:pt modelId="{B4CBEDEA-01F9-40B3-9506-0BDFE6DC4698}">
      <dgm:prSet phldrT="[Text]"/>
      <dgm:spPr/>
      <dgm:t>
        <a:bodyPr/>
        <a:lstStyle/>
        <a:p>
          <a:r>
            <a:rPr lang="en-GB" dirty="0"/>
            <a:t>A checklist should comprise few questions so that the reviewer can use it during validation in an eﬀective way. </a:t>
          </a:r>
          <a:endParaRPr lang="en-US" dirty="0"/>
        </a:p>
      </dgm:t>
    </dgm:pt>
    <dgm:pt modelId="{865823EF-A2A2-4EB4-BE84-B012C4825CE4}" type="parTrans" cxnId="{8A1CED4E-CCE9-4191-B4A8-D87ECAA126D4}">
      <dgm:prSet/>
      <dgm:spPr/>
      <dgm:t>
        <a:bodyPr/>
        <a:lstStyle/>
        <a:p>
          <a:endParaRPr lang="en-US"/>
        </a:p>
      </dgm:t>
    </dgm:pt>
    <dgm:pt modelId="{72C7E1B3-E58D-4CA5-B871-8DF4A7714703}" type="sibTrans" cxnId="{8A1CED4E-CCE9-4191-B4A8-D87ECAA126D4}">
      <dgm:prSet/>
      <dgm:spPr/>
      <dgm:t>
        <a:bodyPr/>
        <a:lstStyle/>
        <a:p>
          <a:endParaRPr lang="en-US"/>
        </a:p>
      </dgm:t>
    </dgm:pt>
    <dgm:pt modelId="{2C9EA416-FDD0-415A-B3A9-41AC2D656183}">
      <dgm:prSet phldrT="[Text]"/>
      <dgm:spPr/>
      <dgm:t>
        <a:bodyPr/>
        <a:lstStyle/>
        <a:p>
          <a:r>
            <a:rPr lang="en-GB" dirty="0"/>
            <a:t>Applicable with each validation technique.</a:t>
          </a:r>
          <a:endParaRPr lang="en-US" dirty="0"/>
        </a:p>
      </dgm:t>
    </dgm:pt>
    <dgm:pt modelId="{3BB6F72E-69A2-4161-BFFE-90849E51F8B5}" type="parTrans" cxnId="{9048CBA1-50E5-446B-97FF-F74388109F64}">
      <dgm:prSet/>
      <dgm:spPr/>
      <dgm:t>
        <a:bodyPr/>
        <a:lstStyle/>
        <a:p>
          <a:endParaRPr lang="en-US"/>
        </a:p>
      </dgm:t>
    </dgm:pt>
    <dgm:pt modelId="{E2B10754-D18B-40BE-89C4-7FFBD58D4CB9}" type="sibTrans" cxnId="{9048CBA1-50E5-446B-97FF-F74388109F64}">
      <dgm:prSet/>
      <dgm:spPr/>
      <dgm:t>
        <a:bodyPr/>
        <a:lstStyle/>
        <a:p>
          <a:endParaRPr lang="en-US"/>
        </a:p>
      </dgm:t>
    </dgm:pt>
    <dgm:pt modelId="{850F9119-6EBF-4C74-B9A2-1937F9DB5F70}">
      <dgm:prSet phldrT="[Text]"/>
      <dgm:spPr/>
      <dgm:t>
        <a:bodyPr/>
        <a:lstStyle/>
        <a:p>
          <a:r>
            <a:rPr lang="en-GB" dirty="0"/>
            <a:t> Create diﬀerent checklists for diﬀerent validation goals</a:t>
          </a:r>
          <a:endParaRPr lang="en-US" dirty="0"/>
        </a:p>
      </dgm:t>
    </dgm:pt>
    <dgm:pt modelId="{61BE1370-D193-4864-9709-D61C1403351A}" type="parTrans" cxnId="{CCFDB805-982C-492D-8D21-82CF9BDD0154}">
      <dgm:prSet/>
      <dgm:spPr/>
      <dgm:t>
        <a:bodyPr/>
        <a:lstStyle/>
        <a:p>
          <a:endParaRPr lang="en-US"/>
        </a:p>
      </dgm:t>
    </dgm:pt>
    <dgm:pt modelId="{BC2AB394-3643-46E2-933E-D187A036D951}" type="sibTrans" cxnId="{CCFDB805-982C-492D-8D21-82CF9BDD0154}">
      <dgm:prSet/>
      <dgm:spPr/>
      <dgm:t>
        <a:bodyPr/>
        <a:lstStyle/>
        <a:p>
          <a:endParaRPr lang="en-US"/>
        </a:p>
      </dgm:t>
    </dgm:pt>
    <dgm:pt modelId="{00D73459-232B-4C04-9123-01531D6DE5F5}">
      <dgm:prSet phldrT="[Text]"/>
      <dgm:spPr/>
      <dgm:t>
        <a:bodyPr/>
        <a:lstStyle/>
        <a:p>
          <a:r>
            <a:rPr lang="en-GB" dirty="0"/>
            <a:t>Create checklists based on rules, experience, and defect statistics</a:t>
          </a:r>
          <a:endParaRPr lang="en-US" dirty="0"/>
        </a:p>
      </dgm:t>
    </dgm:pt>
    <dgm:pt modelId="{A7177718-50BA-4189-8ED4-34C0BACAE7E9}" type="parTrans" cxnId="{26D69079-DD05-4FF6-9FFA-1991BE87726C}">
      <dgm:prSet/>
      <dgm:spPr/>
      <dgm:t>
        <a:bodyPr/>
        <a:lstStyle/>
        <a:p>
          <a:endParaRPr lang="en-US"/>
        </a:p>
      </dgm:t>
    </dgm:pt>
    <dgm:pt modelId="{9C0A944F-6501-4BCC-AF14-37EF0E5337FB}" type="sibTrans" cxnId="{26D69079-DD05-4FF6-9FFA-1991BE87726C}">
      <dgm:prSet/>
      <dgm:spPr/>
      <dgm:t>
        <a:bodyPr/>
        <a:lstStyle/>
        <a:p>
          <a:endParaRPr lang="en-US"/>
        </a:p>
      </dgm:t>
    </dgm:pt>
    <dgm:pt modelId="{EF21F67F-E337-46BA-8C33-393714FE27D0}" type="pres">
      <dgm:prSet presAssocID="{91DA8925-AACD-44B0-84D1-DFE43C74F4EB}" presName="linear" presStyleCnt="0">
        <dgm:presLayoutVars>
          <dgm:animLvl val="lvl"/>
          <dgm:resizeHandles val="exact"/>
        </dgm:presLayoutVars>
      </dgm:prSet>
      <dgm:spPr/>
    </dgm:pt>
    <dgm:pt modelId="{1989A57F-A6B9-4071-8BE2-9EC9D4E49D70}" type="pres">
      <dgm:prSet presAssocID="{FFDB20EC-4D82-4D83-901C-3DCFDC21B4A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E202804-DDB7-4FFD-B05F-9EB79EE6A280}" type="pres">
      <dgm:prSet presAssocID="{FFDB20EC-4D82-4D83-901C-3DCFDC21B4A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5F88CF9-EC96-4D16-8E78-832A7310AD81}" type="presOf" srcId="{00D73459-232B-4C04-9123-01531D6DE5F5}" destId="{DE202804-DDB7-4FFD-B05F-9EB79EE6A280}" srcOrd="0" destOrd="3" presId="urn:microsoft.com/office/officeart/2005/8/layout/vList2"/>
    <dgm:cxn modelId="{2B6AE9B3-D199-4845-A864-1B96A150CA33}" type="presOf" srcId="{91DA8925-AACD-44B0-84D1-DFE43C74F4EB}" destId="{EF21F67F-E337-46BA-8C33-393714FE27D0}" srcOrd="0" destOrd="0" presId="urn:microsoft.com/office/officeart/2005/8/layout/vList2"/>
    <dgm:cxn modelId="{26D69079-DD05-4FF6-9FFA-1991BE87726C}" srcId="{FFDB20EC-4D82-4D83-901C-3DCFDC21B4A6}" destId="{00D73459-232B-4C04-9123-01531D6DE5F5}" srcOrd="3" destOrd="0" parTransId="{A7177718-50BA-4189-8ED4-34C0BACAE7E9}" sibTransId="{9C0A944F-6501-4BCC-AF14-37EF0E5337FB}"/>
    <dgm:cxn modelId="{8A1CED4E-CCE9-4191-B4A8-D87ECAA126D4}" srcId="{FFDB20EC-4D82-4D83-901C-3DCFDC21B4A6}" destId="{B4CBEDEA-01F9-40B3-9506-0BDFE6DC4698}" srcOrd="0" destOrd="0" parTransId="{865823EF-A2A2-4EB4-BE84-B012C4825CE4}" sibTransId="{72C7E1B3-E58D-4CA5-B871-8DF4A7714703}"/>
    <dgm:cxn modelId="{CCFDB805-982C-492D-8D21-82CF9BDD0154}" srcId="{FFDB20EC-4D82-4D83-901C-3DCFDC21B4A6}" destId="{850F9119-6EBF-4C74-B9A2-1937F9DB5F70}" srcOrd="2" destOrd="0" parTransId="{61BE1370-D193-4864-9709-D61C1403351A}" sibTransId="{BC2AB394-3643-46E2-933E-D187A036D951}"/>
    <dgm:cxn modelId="{50E4DF3E-EBBE-41E5-99E1-60557ACDC463}" type="presOf" srcId="{850F9119-6EBF-4C74-B9A2-1937F9DB5F70}" destId="{DE202804-DDB7-4FFD-B05F-9EB79EE6A280}" srcOrd="0" destOrd="2" presId="urn:microsoft.com/office/officeart/2005/8/layout/vList2"/>
    <dgm:cxn modelId="{869BCF7C-0F58-4F07-8310-F5251D244AF5}" srcId="{91DA8925-AACD-44B0-84D1-DFE43C74F4EB}" destId="{FFDB20EC-4D82-4D83-901C-3DCFDC21B4A6}" srcOrd="0" destOrd="0" parTransId="{9E8B1471-3E98-46CF-BFF7-35756645FD4F}" sibTransId="{959CE071-D48C-491D-8BE9-FA9E3A1C0C18}"/>
    <dgm:cxn modelId="{A5EAC594-D3BA-46E4-89EB-D7D15A2ABE1F}" type="presOf" srcId="{2C9EA416-FDD0-415A-B3A9-41AC2D656183}" destId="{DE202804-DDB7-4FFD-B05F-9EB79EE6A280}" srcOrd="0" destOrd="1" presId="urn:microsoft.com/office/officeart/2005/8/layout/vList2"/>
    <dgm:cxn modelId="{037C8A83-6D7A-48FE-82E9-95247962F4B3}" type="presOf" srcId="{B4CBEDEA-01F9-40B3-9506-0BDFE6DC4698}" destId="{DE202804-DDB7-4FFD-B05F-9EB79EE6A280}" srcOrd="0" destOrd="0" presId="urn:microsoft.com/office/officeart/2005/8/layout/vList2"/>
    <dgm:cxn modelId="{BE9F36E9-EFB2-4416-AE3D-4736F1172EDB}" type="presOf" srcId="{FFDB20EC-4D82-4D83-901C-3DCFDC21B4A6}" destId="{1989A57F-A6B9-4071-8BE2-9EC9D4E49D70}" srcOrd="0" destOrd="0" presId="urn:microsoft.com/office/officeart/2005/8/layout/vList2"/>
    <dgm:cxn modelId="{9048CBA1-50E5-446B-97FF-F74388109F64}" srcId="{FFDB20EC-4D82-4D83-901C-3DCFDC21B4A6}" destId="{2C9EA416-FDD0-415A-B3A9-41AC2D656183}" srcOrd="1" destOrd="0" parTransId="{3BB6F72E-69A2-4161-BFFE-90849E51F8B5}" sibTransId="{E2B10754-D18B-40BE-89C4-7FFBD58D4CB9}"/>
    <dgm:cxn modelId="{315052AC-C645-4003-A2B3-A0B5E28236F9}" type="presParOf" srcId="{EF21F67F-E337-46BA-8C33-393714FE27D0}" destId="{1989A57F-A6B9-4071-8BE2-9EC9D4E49D70}" srcOrd="0" destOrd="0" presId="urn:microsoft.com/office/officeart/2005/8/layout/vList2"/>
    <dgm:cxn modelId="{D9439239-CB34-4CDC-B986-EA82304BAE52}" type="presParOf" srcId="{EF21F67F-E337-46BA-8C33-393714FE27D0}" destId="{DE202804-DDB7-4FFD-B05F-9EB79EE6A28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1DA8925-AACD-44B0-84D1-DFE43C74F4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DB20EC-4D82-4D83-901C-3DCFDC21B4A6}">
      <dgm:prSet phldrT="[Text]"/>
      <dgm:spPr/>
      <dgm:t>
        <a:bodyPr/>
        <a:lstStyle/>
        <a:p>
          <a:r>
            <a:rPr lang="en-US" dirty="0"/>
            <a:t>Perspective-based Reading</a:t>
          </a:r>
        </a:p>
      </dgm:t>
    </dgm:pt>
    <dgm:pt modelId="{9E8B1471-3E98-46CF-BFF7-35756645FD4F}" type="parTrans" cxnId="{869BCF7C-0F58-4F07-8310-F5251D244AF5}">
      <dgm:prSet/>
      <dgm:spPr/>
      <dgm:t>
        <a:bodyPr/>
        <a:lstStyle/>
        <a:p>
          <a:endParaRPr lang="en-US"/>
        </a:p>
      </dgm:t>
    </dgm:pt>
    <dgm:pt modelId="{959CE071-D48C-491D-8BE9-FA9E3A1C0C18}" type="sibTrans" cxnId="{869BCF7C-0F58-4F07-8310-F5251D244AF5}">
      <dgm:prSet/>
      <dgm:spPr/>
      <dgm:t>
        <a:bodyPr/>
        <a:lstStyle/>
        <a:p>
          <a:endParaRPr lang="en-US"/>
        </a:p>
      </dgm:t>
    </dgm:pt>
    <dgm:pt modelId="{B4CBEDEA-01F9-40B3-9506-0BDFE6DC4698}">
      <dgm:prSet phldrT="[Text]"/>
      <dgm:spPr/>
      <dgm:t>
        <a:bodyPr/>
        <a:lstStyle/>
        <a:p>
          <a:r>
            <a:rPr lang="en-GB" dirty="0"/>
            <a:t>Applying perspective-based reading during requirements validation means checking the same set of artefacts by reading them from diﬀerent perspectives. </a:t>
          </a:r>
          <a:endParaRPr lang="en-US" dirty="0"/>
        </a:p>
      </dgm:t>
    </dgm:pt>
    <dgm:pt modelId="{865823EF-A2A2-4EB4-BE84-B012C4825CE4}" type="parTrans" cxnId="{8A1CED4E-CCE9-4191-B4A8-D87ECAA126D4}">
      <dgm:prSet/>
      <dgm:spPr/>
      <dgm:t>
        <a:bodyPr/>
        <a:lstStyle/>
        <a:p>
          <a:endParaRPr lang="en-US"/>
        </a:p>
      </dgm:t>
    </dgm:pt>
    <dgm:pt modelId="{72C7E1B3-E58D-4CA5-B871-8DF4A7714703}" type="sibTrans" cxnId="{8A1CED4E-CCE9-4191-B4A8-D87ECAA126D4}">
      <dgm:prSet/>
      <dgm:spPr/>
      <dgm:t>
        <a:bodyPr/>
        <a:lstStyle/>
        <a:p>
          <a:endParaRPr lang="en-US"/>
        </a:p>
      </dgm:t>
    </dgm:pt>
    <dgm:pt modelId="{09621785-B88F-40FE-B524-626D25ECFA8F}">
      <dgm:prSet phldrT="[Text]"/>
      <dgm:spPr/>
      <dgm:t>
        <a:bodyPr/>
        <a:lstStyle/>
        <a:p>
          <a:r>
            <a:rPr lang="en-GB" dirty="0"/>
            <a:t>Applicable with each validation technique. </a:t>
          </a:r>
          <a:endParaRPr lang="en-US" dirty="0"/>
        </a:p>
      </dgm:t>
    </dgm:pt>
    <dgm:pt modelId="{3F933483-FD68-4F6D-997A-FDD2C0792C9B}" type="parTrans" cxnId="{934F1740-96EE-4474-92F9-11CD50F03534}">
      <dgm:prSet/>
      <dgm:spPr/>
      <dgm:t>
        <a:bodyPr/>
        <a:lstStyle/>
        <a:p>
          <a:endParaRPr lang="en-US"/>
        </a:p>
      </dgm:t>
    </dgm:pt>
    <dgm:pt modelId="{F52609C3-4CA8-4814-B960-441468D7F570}" type="sibTrans" cxnId="{934F1740-96EE-4474-92F9-11CD50F03534}">
      <dgm:prSet/>
      <dgm:spPr/>
      <dgm:t>
        <a:bodyPr/>
        <a:lstStyle/>
        <a:p>
          <a:endParaRPr lang="en-US"/>
        </a:p>
      </dgm:t>
    </dgm:pt>
    <dgm:pt modelId="{8C188269-5CE9-4125-816A-FCC933A6A0C2}">
      <dgm:prSet phldrT="[Text]"/>
      <dgm:spPr/>
      <dgm:t>
        <a:bodyPr/>
        <a:lstStyle/>
        <a:p>
          <a:r>
            <a:rPr lang="en-GB" dirty="0"/>
            <a:t>Identify the perspectives that are relevant for the project</a:t>
          </a:r>
          <a:endParaRPr lang="en-US" dirty="0"/>
        </a:p>
      </dgm:t>
    </dgm:pt>
    <dgm:pt modelId="{2C4E3505-C0E6-4E58-A84B-7D4DC048A8E3}" type="parTrans" cxnId="{BD5F534A-D5FE-4B1C-B034-09738847EB45}">
      <dgm:prSet/>
      <dgm:spPr/>
      <dgm:t>
        <a:bodyPr/>
        <a:lstStyle/>
        <a:p>
          <a:endParaRPr lang="en-US"/>
        </a:p>
      </dgm:t>
    </dgm:pt>
    <dgm:pt modelId="{E7391EB6-C9AF-47E3-B04E-ED03EDD47F05}" type="sibTrans" cxnId="{BD5F534A-D5FE-4B1C-B034-09738847EB45}">
      <dgm:prSet/>
      <dgm:spPr/>
      <dgm:t>
        <a:bodyPr/>
        <a:lstStyle/>
        <a:p>
          <a:endParaRPr lang="en-US"/>
        </a:p>
      </dgm:t>
    </dgm:pt>
    <dgm:pt modelId="{8C0B0FB6-9C09-4228-B640-0C0131E97193}">
      <dgm:prSet phldrT="[Text]"/>
      <dgm:spPr/>
      <dgm:t>
        <a:bodyPr/>
        <a:lstStyle/>
        <a:p>
          <a:r>
            <a:rPr lang="en-GB" dirty="0"/>
            <a:t> For each perspective, provide reading instructions and questions that support defect detection.</a:t>
          </a:r>
          <a:endParaRPr lang="en-US" dirty="0"/>
        </a:p>
      </dgm:t>
    </dgm:pt>
    <dgm:pt modelId="{A8374C2C-4A2B-4ABF-A960-9AB619F99ECB}" type="parTrans" cxnId="{0FB8732E-3B6E-4064-A80B-5667B6943C85}">
      <dgm:prSet/>
      <dgm:spPr/>
      <dgm:t>
        <a:bodyPr/>
        <a:lstStyle/>
        <a:p>
          <a:endParaRPr lang="en-US"/>
        </a:p>
      </dgm:t>
    </dgm:pt>
    <dgm:pt modelId="{2AA8A1D8-5BDF-46AB-B6D0-92AACF7FBBFD}" type="sibTrans" cxnId="{0FB8732E-3B6E-4064-A80B-5667B6943C85}">
      <dgm:prSet/>
      <dgm:spPr/>
      <dgm:t>
        <a:bodyPr/>
        <a:lstStyle/>
        <a:p>
          <a:endParaRPr lang="en-US"/>
        </a:p>
      </dgm:t>
    </dgm:pt>
    <dgm:pt modelId="{EF21F67F-E337-46BA-8C33-393714FE27D0}" type="pres">
      <dgm:prSet presAssocID="{91DA8925-AACD-44B0-84D1-DFE43C74F4EB}" presName="linear" presStyleCnt="0">
        <dgm:presLayoutVars>
          <dgm:animLvl val="lvl"/>
          <dgm:resizeHandles val="exact"/>
        </dgm:presLayoutVars>
      </dgm:prSet>
      <dgm:spPr/>
    </dgm:pt>
    <dgm:pt modelId="{1989A57F-A6B9-4071-8BE2-9EC9D4E49D70}" type="pres">
      <dgm:prSet presAssocID="{FFDB20EC-4D82-4D83-901C-3DCFDC21B4A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E202804-DDB7-4FFD-B05F-9EB79EE6A280}" type="pres">
      <dgm:prSet presAssocID="{FFDB20EC-4D82-4D83-901C-3DCFDC21B4A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E0E6DD6-9C14-4A23-90DB-C6632CDD9911}" type="presOf" srcId="{09621785-B88F-40FE-B524-626D25ECFA8F}" destId="{DE202804-DDB7-4FFD-B05F-9EB79EE6A280}" srcOrd="0" destOrd="1" presId="urn:microsoft.com/office/officeart/2005/8/layout/vList2"/>
    <dgm:cxn modelId="{BD5F534A-D5FE-4B1C-B034-09738847EB45}" srcId="{FFDB20EC-4D82-4D83-901C-3DCFDC21B4A6}" destId="{8C188269-5CE9-4125-816A-FCC933A6A0C2}" srcOrd="2" destOrd="0" parTransId="{2C4E3505-C0E6-4E58-A84B-7D4DC048A8E3}" sibTransId="{E7391EB6-C9AF-47E3-B04E-ED03EDD47F05}"/>
    <dgm:cxn modelId="{2B6AE9B3-D199-4845-A864-1B96A150CA33}" type="presOf" srcId="{91DA8925-AACD-44B0-84D1-DFE43C74F4EB}" destId="{EF21F67F-E337-46BA-8C33-393714FE27D0}" srcOrd="0" destOrd="0" presId="urn:microsoft.com/office/officeart/2005/8/layout/vList2"/>
    <dgm:cxn modelId="{8A1CED4E-CCE9-4191-B4A8-D87ECAA126D4}" srcId="{FFDB20EC-4D82-4D83-901C-3DCFDC21B4A6}" destId="{B4CBEDEA-01F9-40B3-9506-0BDFE6DC4698}" srcOrd="0" destOrd="0" parTransId="{865823EF-A2A2-4EB4-BE84-B012C4825CE4}" sibTransId="{72C7E1B3-E58D-4CA5-B871-8DF4A7714703}"/>
    <dgm:cxn modelId="{BE9F36E9-EFB2-4416-AE3D-4736F1172EDB}" type="presOf" srcId="{FFDB20EC-4D82-4D83-901C-3DCFDC21B4A6}" destId="{1989A57F-A6B9-4071-8BE2-9EC9D4E49D70}" srcOrd="0" destOrd="0" presId="urn:microsoft.com/office/officeart/2005/8/layout/vList2"/>
    <dgm:cxn modelId="{037C8A83-6D7A-48FE-82E9-95247962F4B3}" type="presOf" srcId="{B4CBEDEA-01F9-40B3-9506-0BDFE6DC4698}" destId="{DE202804-DDB7-4FFD-B05F-9EB79EE6A280}" srcOrd="0" destOrd="0" presId="urn:microsoft.com/office/officeart/2005/8/layout/vList2"/>
    <dgm:cxn modelId="{1CC7E531-3072-4765-BCDC-173BAE2EC089}" type="presOf" srcId="{8C0B0FB6-9C09-4228-B640-0C0131E97193}" destId="{DE202804-DDB7-4FFD-B05F-9EB79EE6A280}" srcOrd="0" destOrd="3" presId="urn:microsoft.com/office/officeart/2005/8/layout/vList2"/>
    <dgm:cxn modelId="{869BCF7C-0F58-4F07-8310-F5251D244AF5}" srcId="{91DA8925-AACD-44B0-84D1-DFE43C74F4EB}" destId="{FFDB20EC-4D82-4D83-901C-3DCFDC21B4A6}" srcOrd="0" destOrd="0" parTransId="{9E8B1471-3E98-46CF-BFF7-35756645FD4F}" sibTransId="{959CE071-D48C-491D-8BE9-FA9E3A1C0C18}"/>
    <dgm:cxn modelId="{934F1740-96EE-4474-92F9-11CD50F03534}" srcId="{FFDB20EC-4D82-4D83-901C-3DCFDC21B4A6}" destId="{09621785-B88F-40FE-B524-626D25ECFA8F}" srcOrd="1" destOrd="0" parTransId="{3F933483-FD68-4F6D-997A-FDD2C0792C9B}" sibTransId="{F52609C3-4CA8-4814-B960-441468D7F570}"/>
    <dgm:cxn modelId="{24441ECD-B3F2-4E25-B2A6-CBBE5F403666}" type="presOf" srcId="{8C188269-5CE9-4125-816A-FCC933A6A0C2}" destId="{DE202804-DDB7-4FFD-B05F-9EB79EE6A280}" srcOrd="0" destOrd="2" presId="urn:microsoft.com/office/officeart/2005/8/layout/vList2"/>
    <dgm:cxn modelId="{0FB8732E-3B6E-4064-A80B-5667B6943C85}" srcId="{FFDB20EC-4D82-4D83-901C-3DCFDC21B4A6}" destId="{8C0B0FB6-9C09-4228-B640-0C0131E97193}" srcOrd="3" destOrd="0" parTransId="{A8374C2C-4A2B-4ABF-A960-9AB619F99ECB}" sibTransId="{2AA8A1D8-5BDF-46AB-B6D0-92AACF7FBBFD}"/>
    <dgm:cxn modelId="{315052AC-C645-4003-A2B3-A0B5E28236F9}" type="presParOf" srcId="{EF21F67F-E337-46BA-8C33-393714FE27D0}" destId="{1989A57F-A6B9-4071-8BE2-9EC9D4E49D70}" srcOrd="0" destOrd="0" presId="urn:microsoft.com/office/officeart/2005/8/layout/vList2"/>
    <dgm:cxn modelId="{D9439239-CB34-4CDC-B986-EA82304BAE52}" type="presParOf" srcId="{EF21F67F-E337-46BA-8C33-393714FE27D0}" destId="{DE202804-DDB7-4FFD-B05F-9EB79EE6A28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C280B6-9BE4-4DFE-A03D-589B2CBB75A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B3DF08-FFFE-4A22-A388-BB5671BD5120}" type="pres">
      <dgm:prSet presAssocID="{84C280B6-9BE4-4DFE-A03D-589B2CBB75A7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5A4C204D-9EAD-4130-A30B-88FDEC3A7189}" type="presOf" srcId="{84C280B6-9BE4-4DFE-A03D-589B2CBB75A7}" destId="{E1B3DF08-FFFE-4A22-A388-BB5671BD5120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1DA8925-AACD-44B0-84D1-DFE43C74F4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DB20EC-4D82-4D83-901C-3DCFDC21B4A6}">
      <dgm:prSet phldrT="[Text]"/>
      <dgm:spPr/>
      <dgm:t>
        <a:bodyPr/>
        <a:lstStyle/>
        <a:p>
          <a:r>
            <a:rPr lang="en-US" dirty="0"/>
            <a:t>Creation of Artifacts</a:t>
          </a:r>
        </a:p>
      </dgm:t>
    </dgm:pt>
    <dgm:pt modelId="{9E8B1471-3E98-46CF-BFF7-35756645FD4F}" type="parTrans" cxnId="{869BCF7C-0F58-4F07-8310-F5251D244AF5}">
      <dgm:prSet/>
      <dgm:spPr/>
      <dgm:t>
        <a:bodyPr/>
        <a:lstStyle/>
        <a:p>
          <a:endParaRPr lang="en-US"/>
        </a:p>
      </dgm:t>
    </dgm:pt>
    <dgm:pt modelId="{959CE071-D48C-491D-8BE9-FA9E3A1C0C18}" type="sibTrans" cxnId="{869BCF7C-0F58-4F07-8310-F5251D244AF5}">
      <dgm:prSet/>
      <dgm:spPr/>
      <dgm:t>
        <a:bodyPr/>
        <a:lstStyle/>
        <a:p>
          <a:endParaRPr lang="en-US"/>
        </a:p>
      </dgm:t>
    </dgm:pt>
    <dgm:pt modelId="{B4CBEDEA-01F9-40B3-9506-0BDFE6DC4698}">
      <dgm:prSet phldrT="[Text]"/>
      <dgm:spPr/>
      <dgm:t>
        <a:bodyPr/>
        <a:lstStyle/>
        <a:p>
          <a:r>
            <a:rPr lang="en-GB" dirty="0"/>
            <a:t>Creating artefacts during validation means using the requirements to be checked as a reference for creating other development artefacts. </a:t>
          </a:r>
          <a:endParaRPr lang="en-US" dirty="0"/>
        </a:p>
      </dgm:t>
    </dgm:pt>
    <dgm:pt modelId="{865823EF-A2A2-4EB4-BE84-B012C4825CE4}" type="parTrans" cxnId="{8A1CED4E-CCE9-4191-B4A8-D87ECAA126D4}">
      <dgm:prSet/>
      <dgm:spPr/>
      <dgm:t>
        <a:bodyPr/>
        <a:lstStyle/>
        <a:p>
          <a:endParaRPr lang="en-US"/>
        </a:p>
      </dgm:t>
    </dgm:pt>
    <dgm:pt modelId="{72C7E1B3-E58D-4CA5-B871-8DF4A7714703}" type="sibTrans" cxnId="{8A1CED4E-CCE9-4191-B4A8-D87ECAA126D4}">
      <dgm:prSet/>
      <dgm:spPr/>
      <dgm:t>
        <a:bodyPr/>
        <a:lstStyle/>
        <a:p>
          <a:endParaRPr lang="en-US"/>
        </a:p>
      </dgm:t>
    </dgm:pt>
    <dgm:pt modelId="{62C41177-CD59-4231-B59E-F38AFED73153}">
      <dgm:prSet phldrT="[Text]"/>
      <dgm:spPr/>
      <dgm:t>
        <a:bodyPr/>
        <a:lstStyle/>
        <a:p>
          <a:r>
            <a:rPr lang="en-GB" dirty="0"/>
            <a:t>Applicable with each validation technique. </a:t>
          </a:r>
          <a:endParaRPr lang="en-US" dirty="0"/>
        </a:p>
      </dgm:t>
    </dgm:pt>
    <dgm:pt modelId="{7CCAB772-4F92-4078-9608-BF95165056EC}" type="parTrans" cxnId="{239985E9-F3D1-4DA9-A03B-B2C575A675CB}">
      <dgm:prSet/>
      <dgm:spPr/>
      <dgm:t>
        <a:bodyPr/>
        <a:lstStyle/>
        <a:p>
          <a:endParaRPr lang="en-US"/>
        </a:p>
      </dgm:t>
    </dgm:pt>
    <dgm:pt modelId="{94C0F844-3021-4B27-81DC-523FB43F7A91}" type="sibTrans" cxnId="{239985E9-F3D1-4DA9-A03B-B2C575A675CB}">
      <dgm:prSet/>
      <dgm:spPr/>
      <dgm:t>
        <a:bodyPr/>
        <a:lstStyle/>
        <a:p>
          <a:endParaRPr lang="en-US"/>
        </a:p>
      </dgm:t>
    </dgm:pt>
    <dgm:pt modelId="{79596979-F7F8-42E1-B2F8-A5D99F65F698}">
      <dgm:prSet phldrT="[Text]"/>
      <dgm:spPr/>
      <dgm:t>
        <a:bodyPr/>
        <a:lstStyle/>
        <a:p>
          <a:r>
            <a:rPr lang="en-GB" dirty="0"/>
            <a:t>Verbalisation of Models. Creating Scenarios, Test Cases, a User Manual...</a:t>
          </a:r>
          <a:endParaRPr lang="en-US" dirty="0"/>
        </a:p>
      </dgm:t>
    </dgm:pt>
    <dgm:pt modelId="{0DD0C021-B2CA-48D5-8AFB-BF40F2C5E9AB}" type="parTrans" cxnId="{8A3A07A2-C540-4FBB-9840-F17E5C21D5CC}">
      <dgm:prSet/>
      <dgm:spPr/>
      <dgm:t>
        <a:bodyPr/>
        <a:lstStyle/>
        <a:p>
          <a:endParaRPr lang="en-US"/>
        </a:p>
      </dgm:t>
    </dgm:pt>
    <dgm:pt modelId="{EB96ABA4-3385-4CAA-A5BE-9793F587DC67}" type="sibTrans" cxnId="{8A3A07A2-C540-4FBB-9840-F17E5C21D5CC}">
      <dgm:prSet/>
      <dgm:spPr/>
      <dgm:t>
        <a:bodyPr/>
        <a:lstStyle/>
        <a:p>
          <a:endParaRPr lang="en-US"/>
        </a:p>
      </dgm:t>
    </dgm:pt>
    <dgm:pt modelId="{EF21F67F-E337-46BA-8C33-393714FE27D0}" type="pres">
      <dgm:prSet presAssocID="{91DA8925-AACD-44B0-84D1-DFE43C74F4EB}" presName="linear" presStyleCnt="0">
        <dgm:presLayoutVars>
          <dgm:animLvl val="lvl"/>
          <dgm:resizeHandles val="exact"/>
        </dgm:presLayoutVars>
      </dgm:prSet>
      <dgm:spPr/>
    </dgm:pt>
    <dgm:pt modelId="{1989A57F-A6B9-4071-8BE2-9EC9D4E49D70}" type="pres">
      <dgm:prSet presAssocID="{FFDB20EC-4D82-4D83-901C-3DCFDC21B4A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E202804-DDB7-4FFD-B05F-9EB79EE6A280}" type="pres">
      <dgm:prSet presAssocID="{FFDB20EC-4D82-4D83-901C-3DCFDC21B4A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B6AE9B3-D199-4845-A864-1B96A150CA33}" type="presOf" srcId="{91DA8925-AACD-44B0-84D1-DFE43C74F4EB}" destId="{EF21F67F-E337-46BA-8C33-393714FE27D0}" srcOrd="0" destOrd="0" presId="urn:microsoft.com/office/officeart/2005/8/layout/vList2"/>
    <dgm:cxn modelId="{8A1CED4E-CCE9-4191-B4A8-D87ECAA126D4}" srcId="{FFDB20EC-4D82-4D83-901C-3DCFDC21B4A6}" destId="{B4CBEDEA-01F9-40B3-9506-0BDFE6DC4698}" srcOrd="0" destOrd="0" parTransId="{865823EF-A2A2-4EB4-BE84-B012C4825CE4}" sibTransId="{72C7E1B3-E58D-4CA5-B871-8DF4A7714703}"/>
    <dgm:cxn modelId="{DE8575CE-AFF1-4109-93FB-86500283C03A}" type="presOf" srcId="{79596979-F7F8-42E1-B2F8-A5D99F65F698}" destId="{DE202804-DDB7-4FFD-B05F-9EB79EE6A280}" srcOrd="0" destOrd="2" presId="urn:microsoft.com/office/officeart/2005/8/layout/vList2"/>
    <dgm:cxn modelId="{BE9F36E9-EFB2-4416-AE3D-4736F1172EDB}" type="presOf" srcId="{FFDB20EC-4D82-4D83-901C-3DCFDC21B4A6}" destId="{1989A57F-A6B9-4071-8BE2-9EC9D4E49D70}" srcOrd="0" destOrd="0" presId="urn:microsoft.com/office/officeart/2005/8/layout/vList2"/>
    <dgm:cxn modelId="{037C8A83-6D7A-48FE-82E9-95247962F4B3}" type="presOf" srcId="{B4CBEDEA-01F9-40B3-9506-0BDFE6DC4698}" destId="{DE202804-DDB7-4FFD-B05F-9EB79EE6A280}" srcOrd="0" destOrd="0" presId="urn:microsoft.com/office/officeart/2005/8/layout/vList2"/>
    <dgm:cxn modelId="{869BCF7C-0F58-4F07-8310-F5251D244AF5}" srcId="{91DA8925-AACD-44B0-84D1-DFE43C74F4EB}" destId="{FFDB20EC-4D82-4D83-901C-3DCFDC21B4A6}" srcOrd="0" destOrd="0" parTransId="{9E8B1471-3E98-46CF-BFF7-35756645FD4F}" sibTransId="{959CE071-D48C-491D-8BE9-FA9E3A1C0C18}"/>
    <dgm:cxn modelId="{239985E9-F3D1-4DA9-A03B-B2C575A675CB}" srcId="{FFDB20EC-4D82-4D83-901C-3DCFDC21B4A6}" destId="{62C41177-CD59-4231-B59E-F38AFED73153}" srcOrd="1" destOrd="0" parTransId="{7CCAB772-4F92-4078-9608-BF95165056EC}" sibTransId="{94C0F844-3021-4B27-81DC-523FB43F7A91}"/>
    <dgm:cxn modelId="{BAC39C9A-63CC-411B-B884-E9D53D1201A5}" type="presOf" srcId="{62C41177-CD59-4231-B59E-F38AFED73153}" destId="{DE202804-DDB7-4FFD-B05F-9EB79EE6A280}" srcOrd="0" destOrd="1" presId="urn:microsoft.com/office/officeart/2005/8/layout/vList2"/>
    <dgm:cxn modelId="{8A3A07A2-C540-4FBB-9840-F17E5C21D5CC}" srcId="{FFDB20EC-4D82-4D83-901C-3DCFDC21B4A6}" destId="{79596979-F7F8-42E1-B2F8-A5D99F65F698}" srcOrd="2" destOrd="0" parTransId="{0DD0C021-B2CA-48D5-8AFB-BF40F2C5E9AB}" sibTransId="{EB96ABA4-3385-4CAA-A5BE-9793F587DC67}"/>
    <dgm:cxn modelId="{315052AC-C645-4003-A2B3-A0B5E28236F9}" type="presParOf" srcId="{EF21F67F-E337-46BA-8C33-393714FE27D0}" destId="{1989A57F-A6B9-4071-8BE2-9EC9D4E49D70}" srcOrd="0" destOrd="0" presId="urn:microsoft.com/office/officeart/2005/8/layout/vList2"/>
    <dgm:cxn modelId="{D9439239-CB34-4CDC-B986-EA82304BAE52}" type="presParOf" srcId="{EF21F67F-E337-46BA-8C33-393714FE27D0}" destId="{DE202804-DDB7-4FFD-B05F-9EB79EE6A28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55DC5CD-8F04-43B4-814D-D688DAB1EDC8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93E986-CB25-45E4-AB59-6A9EAF644667}">
      <dgm:prSet phldrT="[Text]"/>
      <dgm:spPr/>
      <dgm:t>
        <a:bodyPr/>
        <a:lstStyle/>
        <a:p>
          <a:r>
            <a:rPr lang="en-US" dirty="0"/>
            <a:t>Checklists</a:t>
          </a:r>
          <a:endParaRPr lang="en-US" dirty="0"/>
        </a:p>
      </dgm:t>
    </dgm:pt>
    <dgm:pt modelId="{50E3FC15-E911-4492-80A0-1B05C2C87675}" type="parTrans" cxnId="{CC57597F-CBE6-478A-B6AF-6C694B639072}">
      <dgm:prSet/>
      <dgm:spPr/>
      <dgm:t>
        <a:bodyPr/>
        <a:lstStyle/>
        <a:p>
          <a:endParaRPr lang="en-US"/>
        </a:p>
      </dgm:t>
    </dgm:pt>
    <dgm:pt modelId="{A57FDFA8-4013-4946-B74F-C58E928BCC39}" type="sibTrans" cxnId="{CC57597F-CBE6-478A-B6AF-6C694B639072}">
      <dgm:prSet/>
      <dgm:spPr/>
      <dgm:t>
        <a:bodyPr/>
        <a:lstStyle/>
        <a:p>
          <a:endParaRPr lang="en-US"/>
        </a:p>
      </dgm:t>
    </dgm:pt>
    <dgm:pt modelId="{A44BAE3C-1184-4CAD-BB5D-D8DE134CEFF2}">
      <dgm:prSet phldrT="[Text]"/>
      <dgm:spPr/>
      <dgm:t>
        <a:bodyPr/>
        <a:lstStyle/>
        <a:p>
          <a:r>
            <a:rPr lang="en-GB" dirty="0"/>
            <a:t>Guide the stakeholders during the requirements validation</a:t>
          </a:r>
          <a:endParaRPr lang="en-US" dirty="0"/>
        </a:p>
      </dgm:t>
    </dgm:pt>
    <dgm:pt modelId="{0D423DD0-EC7C-40B9-B80F-A05E8743F490}" type="parTrans" cxnId="{7A943C3C-4C9D-4C73-8828-914CA1D83E89}">
      <dgm:prSet/>
      <dgm:spPr/>
      <dgm:t>
        <a:bodyPr/>
        <a:lstStyle/>
        <a:p>
          <a:endParaRPr lang="en-US"/>
        </a:p>
      </dgm:t>
    </dgm:pt>
    <dgm:pt modelId="{AFEBADBE-046D-41FB-BB50-DCFEE12B4EE7}" type="sibTrans" cxnId="{7A943C3C-4C9D-4C73-8828-914CA1D83E89}">
      <dgm:prSet/>
      <dgm:spPr/>
      <dgm:t>
        <a:bodyPr/>
        <a:lstStyle/>
        <a:p>
          <a:endParaRPr lang="en-US"/>
        </a:p>
      </dgm:t>
    </dgm:pt>
    <dgm:pt modelId="{C666DE95-6163-4064-B374-F62AD357917F}">
      <dgm:prSet phldrT="[Text]"/>
      <dgm:spPr/>
      <dgm:t>
        <a:bodyPr/>
        <a:lstStyle/>
        <a:p>
          <a:r>
            <a:rPr lang="en-US" dirty="0"/>
            <a:t>Low-Very Low effort</a:t>
          </a:r>
          <a:endParaRPr lang="en-US" dirty="0"/>
        </a:p>
      </dgm:t>
    </dgm:pt>
    <dgm:pt modelId="{C489F46B-C56A-4332-A5D4-E5F276330527}" type="parTrans" cxnId="{A83BD930-177B-48EF-8426-A92893713412}">
      <dgm:prSet/>
      <dgm:spPr/>
      <dgm:t>
        <a:bodyPr/>
        <a:lstStyle/>
        <a:p>
          <a:endParaRPr lang="en-US"/>
        </a:p>
      </dgm:t>
    </dgm:pt>
    <dgm:pt modelId="{EE59B244-03AB-44B5-906E-8DD2EEFE3879}" type="sibTrans" cxnId="{A83BD930-177B-48EF-8426-A92893713412}">
      <dgm:prSet/>
      <dgm:spPr/>
      <dgm:t>
        <a:bodyPr/>
        <a:lstStyle/>
        <a:p>
          <a:endParaRPr lang="en-US"/>
        </a:p>
      </dgm:t>
    </dgm:pt>
    <dgm:pt modelId="{9167AD3F-0465-443F-A6E0-12BB3674B61D}">
      <dgm:prSet phldrT="[Text]"/>
      <dgm:spPr/>
      <dgm:t>
        <a:bodyPr/>
        <a:lstStyle/>
        <a:p>
          <a:r>
            <a:rPr lang="en-US" dirty="0"/>
            <a:t>Perspective-based Reading</a:t>
          </a:r>
          <a:endParaRPr lang="en-US" dirty="0"/>
        </a:p>
      </dgm:t>
    </dgm:pt>
    <dgm:pt modelId="{EB6962D5-62BD-44C4-A75E-254252778FA2}" type="parTrans" cxnId="{7D4FF4FE-FB69-418F-8BCA-FA100CE1460A}">
      <dgm:prSet/>
      <dgm:spPr/>
      <dgm:t>
        <a:bodyPr/>
        <a:lstStyle/>
        <a:p>
          <a:endParaRPr lang="en-US"/>
        </a:p>
      </dgm:t>
    </dgm:pt>
    <dgm:pt modelId="{CEF45EA0-C0D0-4893-AFB3-8088ACCDD300}" type="sibTrans" cxnId="{7D4FF4FE-FB69-418F-8BCA-FA100CE1460A}">
      <dgm:prSet/>
      <dgm:spPr/>
      <dgm:t>
        <a:bodyPr/>
        <a:lstStyle/>
        <a:p>
          <a:endParaRPr lang="en-US"/>
        </a:p>
      </dgm:t>
    </dgm:pt>
    <dgm:pt modelId="{4C969C0E-811A-4DBA-B905-E2AE6D2808C3}">
      <dgm:prSet phldrT="[Text]"/>
      <dgm:spPr/>
      <dgm:t>
        <a:bodyPr/>
        <a:lstStyle/>
        <a:p>
          <a:r>
            <a:rPr lang="en-GB" dirty="0"/>
            <a:t>Checking the same set of artefacts by reading them from diﬀerent perspectives</a:t>
          </a:r>
          <a:endParaRPr lang="en-US" dirty="0"/>
        </a:p>
      </dgm:t>
    </dgm:pt>
    <dgm:pt modelId="{5BF99A71-1210-49A9-89CD-1269E7646AE3}" type="parTrans" cxnId="{BEC13CA9-1B39-4C3D-AD1E-3255902318DD}">
      <dgm:prSet/>
      <dgm:spPr/>
      <dgm:t>
        <a:bodyPr/>
        <a:lstStyle/>
        <a:p>
          <a:endParaRPr lang="en-US"/>
        </a:p>
      </dgm:t>
    </dgm:pt>
    <dgm:pt modelId="{E44FF970-E9FF-4428-8B98-5CB9A5687935}" type="sibTrans" cxnId="{BEC13CA9-1B39-4C3D-AD1E-3255902318DD}">
      <dgm:prSet/>
      <dgm:spPr/>
      <dgm:t>
        <a:bodyPr/>
        <a:lstStyle/>
        <a:p>
          <a:endParaRPr lang="en-US"/>
        </a:p>
      </dgm:t>
    </dgm:pt>
    <dgm:pt modelId="{B8BB70DF-226E-409A-9B9F-925B238B992F}">
      <dgm:prSet phldrT="[Text]"/>
      <dgm:spPr/>
      <dgm:t>
        <a:bodyPr/>
        <a:lstStyle/>
        <a:p>
          <a:r>
            <a:rPr lang="en-US" dirty="0"/>
            <a:t>High-Medium effort</a:t>
          </a:r>
          <a:endParaRPr lang="en-US" dirty="0"/>
        </a:p>
      </dgm:t>
    </dgm:pt>
    <dgm:pt modelId="{EF4F1FAE-0230-405A-B013-CC73974B4D24}" type="parTrans" cxnId="{9632DC02-53CD-4B1C-977C-AEC30B72B399}">
      <dgm:prSet/>
      <dgm:spPr/>
      <dgm:t>
        <a:bodyPr/>
        <a:lstStyle/>
        <a:p>
          <a:endParaRPr lang="en-US"/>
        </a:p>
      </dgm:t>
    </dgm:pt>
    <dgm:pt modelId="{AADFC162-D7C9-43D5-93B2-92EAD301290A}" type="sibTrans" cxnId="{9632DC02-53CD-4B1C-977C-AEC30B72B399}">
      <dgm:prSet/>
      <dgm:spPr/>
      <dgm:t>
        <a:bodyPr/>
        <a:lstStyle/>
        <a:p>
          <a:endParaRPr lang="en-US"/>
        </a:p>
      </dgm:t>
    </dgm:pt>
    <dgm:pt modelId="{6E5D46D6-3A21-4F09-89F6-E906953415B1}">
      <dgm:prSet phldrT="[Text]"/>
      <dgm:spPr/>
      <dgm:t>
        <a:bodyPr/>
        <a:lstStyle/>
        <a:p>
          <a:r>
            <a:rPr lang="en-US" dirty="0"/>
            <a:t>Creation of Artifacts</a:t>
          </a:r>
          <a:endParaRPr lang="en-US" dirty="0"/>
        </a:p>
      </dgm:t>
    </dgm:pt>
    <dgm:pt modelId="{D6E78BC2-70B7-45EA-9986-9206E555100E}" type="parTrans" cxnId="{4BD3E6BB-60E6-447F-8A7F-DF1A443E3590}">
      <dgm:prSet/>
      <dgm:spPr/>
      <dgm:t>
        <a:bodyPr/>
        <a:lstStyle/>
        <a:p>
          <a:endParaRPr lang="en-US"/>
        </a:p>
      </dgm:t>
    </dgm:pt>
    <dgm:pt modelId="{1ED2546D-CE1A-44C2-B6D1-5C5299F6328B}" type="sibTrans" cxnId="{4BD3E6BB-60E6-447F-8A7F-DF1A443E3590}">
      <dgm:prSet/>
      <dgm:spPr/>
      <dgm:t>
        <a:bodyPr/>
        <a:lstStyle/>
        <a:p>
          <a:endParaRPr lang="en-US"/>
        </a:p>
      </dgm:t>
    </dgm:pt>
    <dgm:pt modelId="{C5711958-285D-4C20-9B85-FA7BD3015B06}">
      <dgm:prSet phldrT="[Text]"/>
      <dgm:spPr/>
      <dgm:t>
        <a:bodyPr/>
        <a:lstStyle/>
        <a:p>
          <a:r>
            <a:rPr lang="en-US" dirty="0"/>
            <a:t>Validate the </a:t>
          </a:r>
          <a:r>
            <a:rPr lang="en-GB" dirty="0"/>
            <a:t>requirements while creating drafts of artefacts</a:t>
          </a:r>
          <a:endParaRPr lang="en-US" dirty="0"/>
        </a:p>
      </dgm:t>
    </dgm:pt>
    <dgm:pt modelId="{83378F54-3DDF-4129-9EE0-1A3C494D15FA}" type="parTrans" cxnId="{CC9ACB0F-DCA1-4673-AA38-EC47976214E9}">
      <dgm:prSet/>
      <dgm:spPr/>
      <dgm:t>
        <a:bodyPr/>
        <a:lstStyle/>
        <a:p>
          <a:endParaRPr lang="en-US"/>
        </a:p>
      </dgm:t>
    </dgm:pt>
    <dgm:pt modelId="{5F520D1D-5F23-4507-9006-1DCC46CEE222}" type="sibTrans" cxnId="{CC9ACB0F-DCA1-4673-AA38-EC47976214E9}">
      <dgm:prSet/>
      <dgm:spPr/>
      <dgm:t>
        <a:bodyPr/>
        <a:lstStyle/>
        <a:p>
          <a:endParaRPr lang="en-US"/>
        </a:p>
      </dgm:t>
    </dgm:pt>
    <dgm:pt modelId="{1C79048D-915A-49BF-9E74-6704A4F6A2DA}">
      <dgm:prSet phldrT="[Text]"/>
      <dgm:spPr/>
      <dgm:t>
        <a:bodyPr/>
        <a:lstStyle/>
        <a:p>
          <a:r>
            <a:rPr lang="en-US" dirty="0"/>
            <a:t>High-Medium effort</a:t>
          </a:r>
          <a:endParaRPr lang="en-US" dirty="0"/>
        </a:p>
      </dgm:t>
    </dgm:pt>
    <dgm:pt modelId="{6D109B03-5AFA-4841-A96C-39750D681671}" type="parTrans" cxnId="{E02BB6F0-181D-4FC9-A281-C000645A977F}">
      <dgm:prSet/>
      <dgm:spPr/>
      <dgm:t>
        <a:bodyPr/>
        <a:lstStyle/>
        <a:p>
          <a:endParaRPr lang="en-US"/>
        </a:p>
      </dgm:t>
    </dgm:pt>
    <dgm:pt modelId="{63166354-6912-4502-A78D-4BC7C0970B12}" type="sibTrans" cxnId="{E02BB6F0-181D-4FC9-A281-C000645A977F}">
      <dgm:prSet/>
      <dgm:spPr/>
      <dgm:t>
        <a:bodyPr/>
        <a:lstStyle/>
        <a:p>
          <a:endParaRPr lang="en-US"/>
        </a:p>
      </dgm:t>
    </dgm:pt>
    <dgm:pt modelId="{68C8AEC0-AAB6-43D9-830E-B4CDE43246C5}">
      <dgm:prSet phldrT="[Text]"/>
      <dgm:spPr/>
      <dgm:t>
        <a:bodyPr/>
        <a:lstStyle/>
        <a:p>
          <a:r>
            <a:rPr lang="en-US" dirty="0"/>
            <a:t>Medium benefit</a:t>
          </a:r>
        </a:p>
      </dgm:t>
    </dgm:pt>
    <dgm:pt modelId="{0AB02F6D-C651-49F6-8F4F-8D5050C3382D}" type="parTrans" cxnId="{D70D80F5-3AB9-4531-B520-BC5689148579}">
      <dgm:prSet/>
      <dgm:spPr/>
      <dgm:t>
        <a:bodyPr/>
        <a:lstStyle/>
        <a:p>
          <a:endParaRPr lang="en-US"/>
        </a:p>
      </dgm:t>
    </dgm:pt>
    <dgm:pt modelId="{880E6445-68B3-4020-9CD4-59652A5C5586}" type="sibTrans" cxnId="{D70D80F5-3AB9-4531-B520-BC5689148579}">
      <dgm:prSet/>
      <dgm:spPr/>
      <dgm:t>
        <a:bodyPr/>
        <a:lstStyle/>
        <a:p>
          <a:endParaRPr lang="en-US"/>
        </a:p>
      </dgm:t>
    </dgm:pt>
    <dgm:pt modelId="{5D61B15C-C641-499E-8AD2-F644953F1FC0}">
      <dgm:prSet phldrT="[Text]"/>
      <dgm:spPr/>
      <dgm:t>
        <a:bodyPr/>
        <a:lstStyle/>
        <a:p>
          <a:r>
            <a:rPr lang="en-US" dirty="0"/>
            <a:t>Medium benefit</a:t>
          </a:r>
          <a:endParaRPr lang="en-US" dirty="0"/>
        </a:p>
      </dgm:t>
    </dgm:pt>
    <dgm:pt modelId="{5187A2ED-9671-41A0-B1E8-DF194812FBD3}" type="parTrans" cxnId="{AD40CB12-F127-4A04-B021-1E797D36BA2A}">
      <dgm:prSet/>
      <dgm:spPr/>
      <dgm:t>
        <a:bodyPr/>
        <a:lstStyle/>
        <a:p>
          <a:endParaRPr lang="en-US"/>
        </a:p>
      </dgm:t>
    </dgm:pt>
    <dgm:pt modelId="{F91D5113-3C81-4677-9DBB-BE1394E6BB34}" type="sibTrans" cxnId="{AD40CB12-F127-4A04-B021-1E797D36BA2A}">
      <dgm:prSet/>
      <dgm:spPr/>
      <dgm:t>
        <a:bodyPr/>
        <a:lstStyle/>
        <a:p>
          <a:endParaRPr lang="en-US"/>
        </a:p>
      </dgm:t>
    </dgm:pt>
    <dgm:pt modelId="{FA16AAF9-699A-4467-96C3-F105EBB9CB60}">
      <dgm:prSet phldrT="[Text]"/>
      <dgm:spPr/>
      <dgm:t>
        <a:bodyPr/>
        <a:lstStyle/>
        <a:p>
          <a:r>
            <a:rPr lang="en-US" dirty="0"/>
            <a:t>High-Medium benefit</a:t>
          </a:r>
          <a:endParaRPr lang="en-US" dirty="0"/>
        </a:p>
      </dgm:t>
    </dgm:pt>
    <dgm:pt modelId="{A73BD8F7-3A06-494B-AE93-993EEF7BAFC2}" type="parTrans" cxnId="{F33B3FD7-FC1B-43CE-9EBA-7D5AB197B09A}">
      <dgm:prSet/>
      <dgm:spPr/>
      <dgm:t>
        <a:bodyPr/>
        <a:lstStyle/>
        <a:p>
          <a:endParaRPr lang="en-US"/>
        </a:p>
      </dgm:t>
    </dgm:pt>
    <dgm:pt modelId="{77A887AE-C55B-462F-9BED-AEC761AB49A7}" type="sibTrans" cxnId="{F33B3FD7-FC1B-43CE-9EBA-7D5AB197B09A}">
      <dgm:prSet/>
      <dgm:spPr/>
      <dgm:t>
        <a:bodyPr/>
        <a:lstStyle/>
        <a:p>
          <a:endParaRPr lang="en-US"/>
        </a:p>
      </dgm:t>
    </dgm:pt>
    <dgm:pt modelId="{94AD60EB-B4E9-4A73-AD50-408F83E4F547}" type="pres">
      <dgm:prSet presAssocID="{F55DC5CD-8F04-43B4-814D-D688DAB1EDC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52ABFA66-9F61-4320-9978-9FBA6193465E}" type="pres">
      <dgm:prSet presAssocID="{5B93E986-CB25-45E4-AB59-6A9EAF644667}" presName="circle1" presStyleLbl="node1" presStyleIdx="0" presStyleCnt="3"/>
      <dgm:spPr/>
    </dgm:pt>
    <dgm:pt modelId="{204653B8-18E4-4087-A621-DAE41346A164}" type="pres">
      <dgm:prSet presAssocID="{5B93E986-CB25-45E4-AB59-6A9EAF644667}" presName="space" presStyleCnt="0"/>
      <dgm:spPr/>
    </dgm:pt>
    <dgm:pt modelId="{142F0AA9-20A0-4E3A-959F-2C1FDDCB048B}" type="pres">
      <dgm:prSet presAssocID="{5B93E986-CB25-45E4-AB59-6A9EAF644667}" presName="rect1" presStyleLbl="alignAcc1" presStyleIdx="0" presStyleCnt="3"/>
      <dgm:spPr/>
    </dgm:pt>
    <dgm:pt modelId="{30B998B0-EC5E-47B8-9D35-1C45FAEE84AF}" type="pres">
      <dgm:prSet presAssocID="{9167AD3F-0465-443F-A6E0-12BB3674B61D}" presName="vertSpace2" presStyleLbl="node1" presStyleIdx="0" presStyleCnt="3"/>
      <dgm:spPr/>
    </dgm:pt>
    <dgm:pt modelId="{F81D2A28-898B-4EB4-85F8-ACE8C7ED3413}" type="pres">
      <dgm:prSet presAssocID="{9167AD3F-0465-443F-A6E0-12BB3674B61D}" presName="circle2" presStyleLbl="node1" presStyleIdx="1" presStyleCnt="3"/>
      <dgm:spPr/>
    </dgm:pt>
    <dgm:pt modelId="{3152F5C4-C947-4EEA-8D5D-7E73A240A636}" type="pres">
      <dgm:prSet presAssocID="{9167AD3F-0465-443F-A6E0-12BB3674B61D}" presName="rect2" presStyleLbl="alignAcc1" presStyleIdx="1" presStyleCnt="3"/>
      <dgm:spPr/>
    </dgm:pt>
    <dgm:pt modelId="{CE31287D-8C25-403F-A00D-9845E7F99D45}" type="pres">
      <dgm:prSet presAssocID="{6E5D46D6-3A21-4F09-89F6-E906953415B1}" presName="vertSpace3" presStyleLbl="node1" presStyleIdx="1" presStyleCnt="3"/>
      <dgm:spPr/>
    </dgm:pt>
    <dgm:pt modelId="{F6BCEE43-CAB0-4D84-B91E-FDCBA75AE01D}" type="pres">
      <dgm:prSet presAssocID="{6E5D46D6-3A21-4F09-89F6-E906953415B1}" presName="circle3" presStyleLbl="node1" presStyleIdx="2" presStyleCnt="3"/>
      <dgm:spPr/>
    </dgm:pt>
    <dgm:pt modelId="{3C53B8D9-64AC-492B-997F-6066CAD1D566}" type="pres">
      <dgm:prSet presAssocID="{6E5D46D6-3A21-4F09-89F6-E906953415B1}" presName="rect3" presStyleLbl="alignAcc1" presStyleIdx="2" presStyleCnt="3" custLinFactNeighborX="2" custLinFactNeighborY="-1195"/>
      <dgm:spPr/>
    </dgm:pt>
    <dgm:pt modelId="{64AF2A78-23B3-414D-9A8B-AC7BD884D194}" type="pres">
      <dgm:prSet presAssocID="{5B93E986-CB25-45E4-AB59-6A9EAF644667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4A167C6F-F0FA-49CA-A420-7CC16D94E35C}" type="pres">
      <dgm:prSet presAssocID="{5B93E986-CB25-45E4-AB59-6A9EAF644667}" presName="rect1ChTx" presStyleLbl="alignAcc1" presStyleIdx="2" presStyleCnt="3">
        <dgm:presLayoutVars>
          <dgm:bulletEnabled val="1"/>
        </dgm:presLayoutVars>
      </dgm:prSet>
      <dgm:spPr/>
    </dgm:pt>
    <dgm:pt modelId="{A14E0B08-3AA9-46E6-BC42-C069C1B46D5A}" type="pres">
      <dgm:prSet presAssocID="{9167AD3F-0465-443F-A6E0-12BB3674B61D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C748E83A-5443-46FA-8F90-4FCB11F02DAA}" type="pres">
      <dgm:prSet presAssocID="{9167AD3F-0465-443F-A6E0-12BB3674B61D}" presName="rect2ChTx" presStyleLbl="alignAcc1" presStyleIdx="2" presStyleCnt="3">
        <dgm:presLayoutVars>
          <dgm:bulletEnabled val="1"/>
        </dgm:presLayoutVars>
      </dgm:prSet>
      <dgm:spPr/>
    </dgm:pt>
    <dgm:pt modelId="{062C61A4-CB23-47FC-826C-4B5D8D148471}" type="pres">
      <dgm:prSet presAssocID="{6E5D46D6-3A21-4F09-89F6-E906953415B1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8E73FAA4-75EF-49E0-9DEA-CF0626175672}" type="pres">
      <dgm:prSet presAssocID="{6E5D46D6-3A21-4F09-89F6-E906953415B1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CC57597F-CBE6-478A-B6AF-6C694B639072}" srcId="{F55DC5CD-8F04-43B4-814D-D688DAB1EDC8}" destId="{5B93E986-CB25-45E4-AB59-6A9EAF644667}" srcOrd="0" destOrd="0" parTransId="{50E3FC15-E911-4492-80A0-1B05C2C87675}" sibTransId="{A57FDFA8-4013-4946-B74F-C58E928BCC39}"/>
    <dgm:cxn modelId="{D95BE0A0-1F3A-4CBA-BDC6-91F9F1B5EBC9}" type="presOf" srcId="{5B93E986-CB25-45E4-AB59-6A9EAF644667}" destId="{64AF2A78-23B3-414D-9A8B-AC7BD884D194}" srcOrd="1" destOrd="0" presId="urn:microsoft.com/office/officeart/2005/8/layout/target3"/>
    <dgm:cxn modelId="{BEC13CA9-1B39-4C3D-AD1E-3255902318DD}" srcId="{9167AD3F-0465-443F-A6E0-12BB3674B61D}" destId="{4C969C0E-811A-4DBA-B905-E2AE6D2808C3}" srcOrd="0" destOrd="0" parTransId="{5BF99A71-1210-49A9-89CD-1269E7646AE3}" sibTransId="{E44FF970-E9FF-4428-8B98-5CB9A5687935}"/>
    <dgm:cxn modelId="{BF7BFAF6-0855-4121-9EE2-EF6DA3C32269}" type="presOf" srcId="{4C969C0E-811A-4DBA-B905-E2AE6D2808C3}" destId="{C748E83A-5443-46FA-8F90-4FCB11F02DAA}" srcOrd="0" destOrd="0" presId="urn:microsoft.com/office/officeart/2005/8/layout/target3"/>
    <dgm:cxn modelId="{7A943C3C-4C9D-4C73-8828-914CA1D83E89}" srcId="{5B93E986-CB25-45E4-AB59-6A9EAF644667}" destId="{A44BAE3C-1184-4CAD-BB5D-D8DE134CEFF2}" srcOrd="0" destOrd="0" parTransId="{0D423DD0-EC7C-40B9-B80F-A05E8743F490}" sibTransId="{AFEBADBE-046D-41FB-BB50-DCFEE12B4EE7}"/>
    <dgm:cxn modelId="{4BD3E6BB-60E6-447F-8A7F-DF1A443E3590}" srcId="{F55DC5CD-8F04-43B4-814D-D688DAB1EDC8}" destId="{6E5D46D6-3A21-4F09-89F6-E906953415B1}" srcOrd="2" destOrd="0" parTransId="{D6E78BC2-70B7-45EA-9986-9206E555100E}" sibTransId="{1ED2546D-CE1A-44C2-B6D1-5C5299F6328B}"/>
    <dgm:cxn modelId="{D70D80F5-3AB9-4531-B520-BC5689148579}" srcId="{5B93E986-CB25-45E4-AB59-6A9EAF644667}" destId="{68C8AEC0-AAB6-43D9-830E-B4CDE43246C5}" srcOrd="2" destOrd="0" parTransId="{0AB02F6D-C651-49F6-8F4F-8D5050C3382D}" sibTransId="{880E6445-68B3-4020-9CD4-59652A5C5586}"/>
    <dgm:cxn modelId="{3B089829-23D5-4EE8-8E6A-764C84F5A34D}" type="presOf" srcId="{B8BB70DF-226E-409A-9B9F-925B238B992F}" destId="{C748E83A-5443-46FA-8F90-4FCB11F02DAA}" srcOrd="0" destOrd="1" presId="urn:microsoft.com/office/officeart/2005/8/layout/target3"/>
    <dgm:cxn modelId="{F33B3FD7-FC1B-43CE-9EBA-7D5AB197B09A}" srcId="{6E5D46D6-3A21-4F09-89F6-E906953415B1}" destId="{FA16AAF9-699A-4467-96C3-F105EBB9CB60}" srcOrd="2" destOrd="0" parTransId="{A73BD8F7-3A06-494B-AE93-993EEF7BAFC2}" sibTransId="{77A887AE-C55B-462F-9BED-AEC761AB49A7}"/>
    <dgm:cxn modelId="{AD40CB12-F127-4A04-B021-1E797D36BA2A}" srcId="{9167AD3F-0465-443F-A6E0-12BB3674B61D}" destId="{5D61B15C-C641-499E-8AD2-F644953F1FC0}" srcOrd="2" destOrd="0" parTransId="{5187A2ED-9671-41A0-B1E8-DF194812FBD3}" sibTransId="{F91D5113-3C81-4677-9DBB-BE1394E6BB34}"/>
    <dgm:cxn modelId="{B9A01606-EBC5-4DED-B256-2128C299B638}" type="presOf" srcId="{5B93E986-CB25-45E4-AB59-6A9EAF644667}" destId="{142F0AA9-20A0-4E3A-959F-2C1FDDCB048B}" srcOrd="0" destOrd="0" presId="urn:microsoft.com/office/officeart/2005/8/layout/target3"/>
    <dgm:cxn modelId="{CC9ACB0F-DCA1-4673-AA38-EC47976214E9}" srcId="{6E5D46D6-3A21-4F09-89F6-E906953415B1}" destId="{C5711958-285D-4C20-9B85-FA7BD3015B06}" srcOrd="0" destOrd="0" parTransId="{83378F54-3DDF-4129-9EE0-1A3C494D15FA}" sibTransId="{5F520D1D-5F23-4507-9006-1DCC46CEE222}"/>
    <dgm:cxn modelId="{A32909D4-546D-484E-8887-22025E2078BF}" type="presOf" srcId="{C666DE95-6163-4064-B374-F62AD357917F}" destId="{4A167C6F-F0FA-49CA-A420-7CC16D94E35C}" srcOrd="0" destOrd="1" presId="urn:microsoft.com/office/officeart/2005/8/layout/target3"/>
    <dgm:cxn modelId="{6BC440CF-9B71-4413-9C73-7FF9A46C945B}" type="presOf" srcId="{9167AD3F-0465-443F-A6E0-12BB3674B61D}" destId="{3152F5C4-C947-4EEA-8D5D-7E73A240A636}" srcOrd="0" destOrd="0" presId="urn:microsoft.com/office/officeart/2005/8/layout/target3"/>
    <dgm:cxn modelId="{E02BB6F0-181D-4FC9-A281-C000645A977F}" srcId="{6E5D46D6-3A21-4F09-89F6-E906953415B1}" destId="{1C79048D-915A-49BF-9E74-6704A4F6A2DA}" srcOrd="1" destOrd="0" parTransId="{6D109B03-5AFA-4841-A96C-39750D681671}" sibTransId="{63166354-6912-4502-A78D-4BC7C0970B12}"/>
    <dgm:cxn modelId="{0D2AA2D4-0571-4303-BBD2-5F83D04C39D3}" type="presOf" srcId="{6E5D46D6-3A21-4F09-89F6-E906953415B1}" destId="{062C61A4-CB23-47FC-826C-4B5D8D148471}" srcOrd="1" destOrd="0" presId="urn:microsoft.com/office/officeart/2005/8/layout/target3"/>
    <dgm:cxn modelId="{B6AEBD48-BA6A-475A-A9E2-60542029F121}" type="presOf" srcId="{C5711958-285D-4C20-9B85-FA7BD3015B06}" destId="{8E73FAA4-75EF-49E0-9DEA-CF0626175672}" srcOrd="0" destOrd="0" presId="urn:microsoft.com/office/officeart/2005/8/layout/target3"/>
    <dgm:cxn modelId="{0E08A72D-154E-438C-B9A1-47A21DA01896}" type="presOf" srcId="{6E5D46D6-3A21-4F09-89F6-E906953415B1}" destId="{3C53B8D9-64AC-492B-997F-6066CAD1D566}" srcOrd="0" destOrd="0" presId="urn:microsoft.com/office/officeart/2005/8/layout/target3"/>
    <dgm:cxn modelId="{015F08D0-F350-4F26-AA90-AD50FCE65487}" type="presOf" srcId="{68C8AEC0-AAB6-43D9-830E-B4CDE43246C5}" destId="{4A167C6F-F0FA-49CA-A420-7CC16D94E35C}" srcOrd="0" destOrd="2" presId="urn:microsoft.com/office/officeart/2005/8/layout/target3"/>
    <dgm:cxn modelId="{9A99292E-8A27-4795-8F49-AF63F678D5EE}" type="presOf" srcId="{5D61B15C-C641-499E-8AD2-F644953F1FC0}" destId="{C748E83A-5443-46FA-8F90-4FCB11F02DAA}" srcOrd="0" destOrd="2" presId="urn:microsoft.com/office/officeart/2005/8/layout/target3"/>
    <dgm:cxn modelId="{F2BF76FC-A7E5-42FD-85B9-F69F5F04F6E9}" type="presOf" srcId="{1C79048D-915A-49BF-9E74-6704A4F6A2DA}" destId="{8E73FAA4-75EF-49E0-9DEA-CF0626175672}" srcOrd="0" destOrd="1" presId="urn:microsoft.com/office/officeart/2005/8/layout/target3"/>
    <dgm:cxn modelId="{7D4FF4FE-FB69-418F-8BCA-FA100CE1460A}" srcId="{F55DC5CD-8F04-43B4-814D-D688DAB1EDC8}" destId="{9167AD3F-0465-443F-A6E0-12BB3674B61D}" srcOrd="1" destOrd="0" parTransId="{EB6962D5-62BD-44C4-A75E-254252778FA2}" sibTransId="{CEF45EA0-C0D0-4893-AFB3-8088ACCDD300}"/>
    <dgm:cxn modelId="{A83BD930-177B-48EF-8426-A92893713412}" srcId="{5B93E986-CB25-45E4-AB59-6A9EAF644667}" destId="{C666DE95-6163-4064-B374-F62AD357917F}" srcOrd="1" destOrd="0" parTransId="{C489F46B-C56A-4332-A5D4-E5F276330527}" sibTransId="{EE59B244-03AB-44B5-906E-8DD2EEFE3879}"/>
    <dgm:cxn modelId="{EF83F223-7A47-419D-88C1-BBC9B804D68D}" type="presOf" srcId="{A44BAE3C-1184-4CAD-BB5D-D8DE134CEFF2}" destId="{4A167C6F-F0FA-49CA-A420-7CC16D94E35C}" srcOrd="0" destOrd="0" presId="urn:microsoft.com/office/officeart/2005/8/layout/target3"/>
    <dgm:cxn modelId="{C2C982DE-34AD-4FEE-9BE8-18E638893822}" type="presOf" srcId="{9167AD3F-0465-443F-A6E0-12BB3674B61D}" destId="{A14E0B08-3AA9-46E6-BC42-C069C1B46D5A}" srcOrd="1" destOrd="0" presId="urn:microsoft.com/office/officeart/2005/8/layout/target3"/>
    <dgm:cxn modelId="{04202392-524A-479C-885D-D711BDB9A7AE}" type="presOf" srcId="{F55DC5CD-8F04-43B4-814D-D688DAB1EDC8}" destId="{94AD60EB-B4E9-4A73-AD50-408F83E4F547}" srcOrd="0" destOrd="0" presId="urn:microsoft.com/office/officeart/2005/8/layout/target3"/>
    <dgm:cxn modelId="{9632DC02-53CD-4B1C-977C-AEC30B72B399}" srcId="{9167AD3F-0465-443F-A6E0-12BB3674B61D}" destId="{B8BB70DF-226E-409A-9B9F-925B238B992F}" srcOrd="1" destOrd="0" parTransId="{EF4F1FAE-0230-405A-B013-CC73974B4D24}" sibTransId="{AADFC162-D7C9-43D5-93B2-92EAD301290A}"/>
    <dgm:cxn modelId="{B35168A3-11E6-490C-884C-0ADB3EF864F1}" type="presOf" srcId="{FA16AAF9-699A-4467-96C3-F105EBB9CB60}" destId="{8E73FAA4-75EF-49E0-9DEA-CF0626175672}" srcOrd="0" destOrd="2" presId="urn:microsoft.com/office/officeart/2005/8/layout/target3"/>
    <dgm:cxn modelId="{08BF0E31-A2BC-4AB6-82A5-E29B5F3EBCFF}" type="presParOf" srcId="{94AD60EB-B4E9-4A73-AD50-408F83E4F547}" destId="{52ABFA66-9F61-4320-9978-9FBA6193465E}" srcOrd="0" destOrd="0" presId="urn:microsoft.com/office/officeart/2005/8/layout/target3"/>
    <dgm:cxn modelId="{C9A6A9B6-8117-45B2-8512-2B76882C2929}" type="presParOf" srcId="{94AD60EB-B4E9-4A73-AD50-408F83E4F547}" destId="{204653B8-18E4-4087-A621-DAE41346A164}" srcOrd="1" destOrd="0" presId="urn:microsoft.com/office/officeart/2005/8/layout/target3"/>
    <dgm:cxn modelId="{79A0F36F-009D-45EF-A3CC-AD60FE221BA1}" type="presParOf" srcId="{94AD60EB-B4E9-4A73-AD50-408F83E4F547}" destId="{142F0AA9-20A0-4E3A-959F-2C1FDDCB048B}" srcOrd="2" destOrd="0" presId="urn:microsoft.com/office/officeart/2005/8/layout/target3"/>
    <dgm:cxn modelId="{0F89396D-D3BB-4290-98AE-D290E6AD6161}" type="presParOf" srcId="{94AD60EB-B4E9-4A73-AD50-408F83E4F547}" destId="{30B998B0-EC5E-47B8-9D35-1C45FAEE84AF}" srcOrd="3" destOrd="0" presId="urn:microsoft.com/office/officeart/2005/8/layout/target3"/>
    <dgm:cxn modelId="{907C9525-0E0C-4DC0-81E7-45C4DEC38276}" type="presParOf" srcId="{94AD60EB-B4E9-4A73-AD50-408F83E4F547}" destId="{F81D2A28-898B-4EB4-85F8-ACE8C7ED3413}" srcOrd="4" destOrd="0" presId="urn:microsoft.com/office/officeart/2005/8/layout/target3"/>
    <dgm:cxn modelId="{34C8B32E-2CFD-414A-AF21-042E8144F500}" type="presParOf" srcId="{94AD60EB-B4E9-4A73-AD50-408F83E4F547}" destId="{3152F5C4-C947-4EEA-8D5D-7E73A240A636}" srcOrd="5" destOrd="0" presId="urn:microsoft.com/office/officeart/2005/8/layout/target3"/>
    <dgm:cxn modelId="{C0732BED-EB23-4125-ADD9-9B411941BD93}" type="presParOf" srcId="{94AD60EB-B4E9-4A73-AD50-408F83E4F547}" destId="{CE31287D-8C25-403F-A00D-9845E7F99D45}" srcOrd="6" destOrd="0" presId="urn:microsoft.com/office/officeart/2005/8/layout/target3"/>
    <dgm:cxn modelId="{01084820-8D81-4913-986D-E72F26E013FF}" type="presParOf" srcId="{94AD60EB-B4E9-4A73-AD50-408F83E4F547}" destId="{F6BCEE43-CAB0-4D84-B91E-FDCBA75AE01D}" srcOrd="7" destOrd="0" presId="urn:microsoft.com/office/officeart/2005/8/layout/target3"/>
    <dgm:cxn modelId="{C0B59840-8C93-43F7-A7A0-98E5825C4F8E}" type="presParOf" srcId="{94AD60EB-B4E9-4A73-AD50-408F83E4F547}" destId="{3C53B8D9-64AC-492B-997F-6066CAD1D566}" srcOrd="8" destOrd="0" presId="urn:microsoft.com/office/officeart/2005/8/layout/target3"/>
    <dgm:cxn modelId="{C90CF381-CBB3-4756-AB6C-8296C4BE9421}" type="presParOf" srcId="{94AD60EB-B4E9-4A73-AD50-408F83E4F547}" destId="{64AF2A78-23B3-414D-9A8B-AC7BD884D194}" srcOrd="9" destOrd="0" presId="urn:microsoft.com/office/officeart/2005/8/layout/target3"/>
    <dgm:cxn modelId="{CBE3793D-2308-4DD4-B1E3-1D5CE431B395}" type="presParOf" srcId="{94AD60EB-B4E9-4A73-AD50-408F83E4F547}" destId="{4A167C6F-F0FA-49CA-A420-7CC16D94E35C}" srcOrd="10" destOrd="0" presId="urn:microsoft.com/office/officeart/2005/8/layout/target3"/>
    <dgm:cxn modelId="{DAD9DD41-617E-43A5-A7C8-CE3D40B6BF0D}" type="presParOf" srcId="{94AD60EB-B4E9-4A73-AD50-408F83E4F547}" destId="{A14E0B08-3AA9-46E6-BC42-C069C1B46D5A}" srcOrd="11" destOrd="0" presId="urn:microsoft.com/office/officeart/2005/8/layout/target3"/>
    <dgm:cxn modelId="{CE0E8840-1187-4D87-B03F-D0EE6E076B58}" type="presParOf" srcId="{94AD60EB-B4E9-4A73-AD50-408F83E4F547}" destId="{C748E83A-5443-46FA-8F90-4FCB11F02DAA}" srcOrd="12" destOrd="0" presId="urn:microsoft.com/office/officeart/2005/8/layout/target3"/>
    <dgm:cxn modelId="{16FE6C00-9BC1-4521-83FB-CB8F06187E49}" type="presParOf" srcId="{94AD60EB-B4E9-4A73-AD50-408F83E4F547}" destId="{062C61A4-CB23-47FC-826C-4B5D8D148471}" srcOrd="13" destOrd="0" presId="urn:microsoft.com/office/officeart/2005/8/layout/target3"/>
    <dgm:cxn modelId="{17B29538-9D0B-4276-94F2-96347A278129}" type="presParOf" srcId="{94AD60EB-B4E9-4A73-AD50-408F83E4F547}" destId="{8E73FAA4-75EF-49E0-9DEA-CF0626175672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2EFB27-0658-4FAD-8CE5-10FAB42592D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00CE9F-DD23-445E-847E-1B014D41131A}">
      <dgm:prSet phldrT="[Text]" custT="1"/>
      <dgm:spPr/>
      <dgm:t>
        <a:bodyPr/>
        <a:lstStyle/>
        <a:p>
          <a:r>
            <a:rPr lang="en-US" sz="2400" dirty="0"/>
            <a:t>Completeness</a:t>
          </a:r>
          <a:r>
            <a:rPr lang="en-US" sz="1900" dirty="0"/>
            <a:t> </a:t>
          </a:r>
          <a:endParaRPr lang="en-US" sz="1900" dirty="0"/>
        </a:p>
      </dgm:t>
    </dgm:pt>
    <dgm:pt modelId="{43C94594-4F67-4DAD-B0E1-A72D7BE970BD}" type="parTrans" cxnId="{0E997177-0380-4C38-8EA8-B8ECB786D801}">
      <dgm:prSet/>
      <dgm:spPr/>
      <dgm:t>
        <a:bodyPr/>
        <a:lstStyle/>
        <a:p>
          <a:endParaRPr lang="en-US"/>
        </a:p>
      </dgm:t>
    </dgm:pt>
    <dgm:pt modelId="{8B2C3AC1-3BA8-4DA3-B6D3-C140C0611C64}" type="sibTrans" cxnId="{0E997177-0380-4C38-8EA8-B8ECB786D801}">
      <dgm:prSet/>
      <dgm:spPr/>
      <dgm:t>
        <a:bodyPr/>
        <a:lstStyle/>
        <a:p>
          <a:endParaRPr lang="en-US"/>
        </a:p>
      </dgm:t>
    </dgm:pt>
    <dgm:pt modelId="{17E84ADC-D318-4524-9566-5AAB4D11EB09}">
      <dgm:prSet phldrT="[Text]"/>
      <dgm:spPr/>
      <dgm:t>
        <a:bodyPr/>
        <a:lstStyle/>
        <a:p>
          <a:r>
            <a:rPr lang="en-GB" dirty="0"/>
            <a:t>The requirement must contain all relevant information (template).</a:t>
          </a:r>
          <a:endParaRPr lang="en-US" dirty="0"/>
        </a:p>
      </dgm:t>
    </dgm:pt>
    <dgm:pt modelId="{CE0036A6-BC84-48B3-9C37-89796BD698FB}" type="parTrans" cxnId="{1512A4E3-375B-4094-9B1B-9E35BC96D05F}">
      <dgm:prSet/>
      <dgm:spPr/>
      <dgm:t>
        <a:bodyPr/>
        <a:lstStyle/>
        <a:p>
          <a:endParaRPr lang="en-US"/>
        </a:p>
      </dgm:t>
    </dgm:pt>
    <dgm:pt modelId="{AD25E9C7-42E8-4D13-BF54-401A276AD8B5}" type="sibTrans" cxnId="{1512A4E3-375B-4094-9B1B-9E35BC96D05F}">
      <dgm:prSet/>
      <dgm:spPr/>
      <dgm:t>
        <a:bodyPr/>
        <a:lstStyle/>
        <a:p>
          <a:endParaRPr lang="en-US"/>
        </a:p>
      </dgm:t>
    </dgm:pt>
    <dgm:pt modelId="{57C58EEA-3BB3-4101-A698-161E1BD814FF}">
      <dgm:prSet phldrT="[Text]" custT="1"/>
      <dgm:spPr/>
      <dgm:t>
        <a:bodyPr/>
        <a:lstStyle/>
        <a:p>
          <a:r>
            <a:rPr lang="en-US" sz="2400" dirty="0"/>
            <a:t>Consistency</a:t>
          </a:r>
          <a:endParaRPr lang="en-US" sz="1900" dirty="0"/>
        </a:p>
      </dgm:t>
    </dgm:pt>
    <dgm:pt modelId="{65FCDCCD-3FDC-4BD1-A698-3BBDE0AB72DF}" type="parTrans" cxnId="{B3BCF440-5937-4AE8-891D-156DED8BE89A}">
      <dgm:prSet/>
      <dgm:spPr/>
      <dgm:t>
        <a:bodyPr/>
        <a:lstStyle/>
        <a:p>
          <a:endParaRPr lang="en-US"/>
        </a:p>
      </dgm:t>
    </dgm:pt>
    <dgm:pt modelId="{0DCB7A2D-12FA-4AA2-B797-7C863F12EB8B}" type="sibTrans" cxnId="{B3BCF440-5937-4AE8-891D-156DED8BE89A}">
      <dgm:prSet/>
      <dgm:spPr/>
      <dgm:t>
        <a:bodyPr/>
        <a:lstStyle/>
        <a:p>
          <a:endParaRPr lang="en-US"/>
        </a:p>
      </dgm:t>
    </dgm:pt>
    <dgm:pt modelId="{0F3F41E4-1F9D-4C59-87D4-3C1A68413053}">
      <dgm:prSet phldrT="[Text]"/>
      <dgm:spPr/>
      <dgm:t>
        <a:bodyPr/>
        <a:lstStyle/>
        <a:p>
          <a:r>
            <a:rPr lang="en-GB" dirty="0"/>
            <a:t>The requirements must be compatible with each other.</a:t>
          </a:r>
          <a:endParaRPr lang="en-US" dirty="0"/>
        </a:p>
      </dgm:t>
    </dgm:pt>
    <dgm:pt modelId="{92DFD3F7-16FC-4908-B77C-22F78141CE98}" type="parTrans" cxnId="{B61AF6EF-7081-4832-9293-44CAB3876AC1}">
      <dgm:prSet/>
      <dgm:spPr/>
      <dgm:t>
        <a:bodyPr/>
        <a:lstStyle/>
        <a:p>
          <a:endParaRPr lang="en-US"/>
        </a:p>
      </dgm:t>
    </dgm:pt>
    <dgm:pt modelId="{65DBE335-316E-4979-91A3-BD11F682EDF5}" type="sibTrans" cxnId="{B61AF6EF-7081-4832-9293-44CAB3876AC1}">
      <dgm:prSet/>
      <dgm:spPr/>
      <dgm:t>
        <a:bodyPr/>
        <a:lstStyle/>
        <a:p>
          <a:endParaRPr lang="en-US"/>
        </a:p>
      </dgm:t>
    </dgm:pt>
    <dgm:pt modelId="{FF4B1806-957C-4659-9E6C-2EFDCC077138}">
      <dgm:prSet phldrT="[Text]"/>
      <dgm:spPr/>
      <dgm:t>
        <a:bodyPr/>
        <a:lstStyle/>
        <a:p>
          <a:r>
            <a:rPr lang="en-GB" dirty="0"/>
            <a:t>The requirements must address the actual needs of the system</a:t>
          </a:r>
          <a:endParaRPr lang="en-US" dirty="0"/>
        </a:p>
      </dgm:t>
    </dgm:pt>
    <dgm:pt modelId="{32FB31A1-61E6-4D1B-9A87-E8FF6F8C8BB7}" type="parTrans" cxnId="{503D2F06-EC61-40E0-8FF8-C191A0A19563}">
      <dgm:prSet/>
      <dgm:spPr/>
      <dgm:t>
        <a:bodyPr/>
        <a:lstStyle/>
        <a:p>
          <a:endParaRPr lang="en-US"/>
        </a:p>
      </dgm:t>
    </dgm:pt>
    <dgm:pt modelId="{3EFBFB8E-D514-4022-8553-10F00BF9E878}" type="sibTrans" cxnId="{503D2F06-EC61-40E0-8FF8-C191A0A19563}">
      <dgm:prSet/>
      <dgm:spPr/>
      <dgm:t>
        <a:bodyPr/>
        <a:lstStyle/>
        <a:p>
          <a:endParaRPr lang="en-US"/>
        </a:p>
      </dgm:t>
    </dgm:pt>
    <dgm:pt modelId="{9F33E6E2-7FD4-4BA1-9FAB-39BE23B8376D}">
      <dgm:prSet phldrT="[Text]" custT="1"/>
      <dgm:spPr/>
      <dgm:t>
        <a:bodyPr/>
        <a:lstStyle/>
        <a:p>
          <a:r>
            <a:rPr lang="en-US" sz="2400" dirty="0"/>
            <a:t>Adequacy</a:t>
          </a:r>
          <a:r>
            <a:rPr lang="en-US" sz="1900" dirty="0"/>
            <a:t> </a:t>
          </a:r>
          <a:endParaRPr lang="en-US" sz="1900" dirty="0"/>
        </a:p>
      </dgm:t>
    </dgm:pt>
    <dgm:pt modelId="{CCE34B60-0801-469C-97F7-0931D186C52A}" type="parTrans" cxnId="{89AC9AFE-0953-40D7-B3E0-1C8008EA354B}">
      <dgm:prSet/>
      <dgm:spPr/>
      <dgm:t>
        <a:bodyPr/>
        <a:lstStyle/>
        <a:p>
          <a:endParaRPr lang="en-US"/>
        </a:p>
      </dgm:t>
    </dgm:pt>
    <dgm:pt modelId="{06B78F29-0A18-4D08-9F81-14E61C65E72D}" type="sibTrans" cxnId="{89AC9AFE-0953-40D7-B3E0-1C8008EA354B}">
      <dgm:prSet/>
      <dgm:spPr/>
      <dgm:t>
        <a:bodyPr/>
        <a:lstStyle/>
        <a:p>
          <a:endParaRPr lang="en-US"/>
        </a:p>
      </dgm:t>
    </dgm:pt>
    <dgm:pt modelId="{2ACA907B-C386-4C9B-B7A0-1E4C11BB87C9}">
      <dgm:prSet phldrT="[Text]" custT="1"/>
      <dgm:spPr/>
      <dgm:t>
        <a:bodyPr/>
        <a:lstStyle/>
        <a:p>
          <a:r>
            <a:rPr lang="en-US" sz="2400" dirty="0"/>
            <a:t>Unambiguity</a:t>
          </a:r>
          <a:r>
            <a:rPr lang="en-US" sz="1900" dirty="0"/>
            <a:t> </a:t>
          </a:r>
          <a:endParaRPr lang="en-US" sz="1900" dirty="0"/>
        </a:p>
      </dgm:t>
    </dgm:pt>
    <dgm:pt modelId="{630E680E-08F7-4231-B81A-BB49EE032BB5}" type="parTrans" cxnId="{1276F90A-E124-42C2-BB5C-E2084E1F036A}">
      <dgm:prSet/>
      <dgm:spPr/>
      <dgm:t>
        <a:bodyPr/>
        <a:lstStyle/>
        <a:p>
          <a:endParaRPr lang="en-US"/>
        </a:p>
      </dgm:t>
    </dgm:pt>
    <dgm:pt modelId="{4EA420BA-63C2-4A52-8B24-9BF0B5485E8F}" type="sibTrans" cxnId="{1276F90A-E124-42C2-BB5C-E2084E1F036A}">
      <dgm:prSet/>
      <dgm:spPr/>
      <dgm:t>
        <a:bodyPr/>
        <a:lstStyle/>
        <a:p>
          <a:endParaRPr lang="en-US"/>
        </a:p>
      </dgm:t>
    </dgm:pt>
    <dgm:pt modelId="{D4EC730F-F50F-48E2-9B32-A766E12438ED}">
      <dgm:prSet phldrT="[Text]"/>
      <dgm:spPr/>
      <dgm:t>
        <a:bodyPr/>
        <a:lstStyle/>
        <a:p>
          <a:r>
            <a:rPr lang="en-GB" dirty="0"/>
            <a:t>Every requirement must be described in a way that precludes diﬀerent interpretations</a:t>
          </a:r>
          <a:endParaRPr lang="en-US" dirty="0"/>
        </a:p>
      </dgm:t>
    </dgm:pt>
    <dgm:pt modelId="{4B886D1F-2F88-4D54-A175-931B99D98956}" type="parTrans" cxnId="{9EC57A92-D52D-4AE4-AFF8-568E88E5BE0D}">
      <dgm:prSet/>
      <dgm:spPr/>
      <dgm:t>
        <a:bodyPr/>
        <a:lstStyle/>
        <a:p>
          <a:endParaRPr lang="en-US"/>
        </a:p>
      </dgm:t>
    </dgm:pt>
    <dgm:pt modelId="{A11AAE02-68D4-4418-BE2A-FFA3BD422B5E}" type="sibTrans" cxnId="{9EC57A92-D52D-4AE4-AFF8-568E88E5BE0D}">
      <dgm:prSet/>
      <dgm:spPr/>
      <dgm:t>
        <a:bodyPr/>
        <a:lstStyle/>
        <a:p>
          <a:endParaRPr lang="en-US"/>
        </a:p>
      </dgm:t>
    </dgm:pt>
    <dgm:pt modelId="{0A6CA4D3-0A0F-4FB2-9752-F65D0346B173}">
      <dgm:prSet phldrT="[Text]" custT="1"/>
      <dgm:spPr/>
      <dgm:t>
        <a:bodyPr/>
        <a:lstStyle/>
        <a:p>
          <a:r>
            <a:rPr lang="en-US" sz="2400" dirty="0"/>
            <a:t>Comprehensibility</a:t>
          </a:r>
          <a:r>
            <a:rPr lang="en-US" sz="1900" dirty="0"/>
            <a:t> </a:t>
          </a:r>
          <a:endParaRPr lang="en-US" sz="1900" dirty="0"/>
        </a:p>
      </dgm:t>
    </dgm:pt>
    <dgm:pt modelId="{9FF1CFC5-A735-4FE1-885F-97CD225A1914}" type="parTrans" cxnId="{DC2596EE-230C-4263-8481-AF1F8B37E72A}">
      <dgm:prSet/>
      <dgm:spPr/>
      <dgm:t>
        <a:bodyPr/>
        <a:lstStyle/>
        <a:p>
          <a:endParaRPr lang="en-US"/>
        </a:p>
      </dgm:t>
    </dgm:pt>
    <dgm:pt modelId="{D006257C-F4C6-45E3-9EA1-529446DB037D}" type="sibTrans" cxnId="{DC2596EE-230C-4263-8481-AF1F8B37E72A}">
      <dgm:prSet/>
      <dgm:spPr/>
      <dgm:t>
        <a:bodyPr/>
        <a:lstStyle/>
        <a:p>
          <a:endParaRPr lang="en-US"/>
        </a:p>
      </dgm:t>
    </dgm:pt>
    <dgm:pt modelId="{7ED75BCE-E0A8-472E-9F75-96FD5DEBA053}">
      <dgm:prSet phldrT="[Text]"/>
      <dgm:spPr/>
      <dgm:t>
        <a:bodyPr/>
        <a:lstStyle/>
        <a:p>
          <a:r>
            <a:rPr lang="en-GB" dirty="0"/>
            <a:t>The requirements must be understandable by the stakeholders.</a:t>
          </a:r>
          <a:endParaRPr lang="en-US" dirty="0"/>
        </a:p>
      </dgm:t>
    </dgm:pt>
    <dgm:pt modelId="{E7BD5EE5-70D7-4104-8356-CC38C1BFA5F7}" type="parTrans" cxnId="{22A266B2-8236-4A76-ADE5-110798541ADF}">
      <dgm:prSet/>
      <dgm:spPr/>
      <dgm:t>
        <a:bodyPr/>
        <a:lstStyle/>
        <a:p>
          <a:endParaRPr lang="en-US"/>
        </a:p>
      </dgm:t>
    </dgm:pt>
    <dgm:pt modelId="{B6E56DBF-5371-4AC9-82F7-8DC453CDC0DE}" type="sibTrans" cxnId="{22A266B2-8236-4A76-ADE5-110798541ADF}">
      <dgm:prSet/>
      <dgm:spPr/>
      <dgm:t>
        <a:bodyPr/>
        <a:lstStyle/>
        <a:p>
          <a:endParaRPr lang="en-US"/>
        </a:p>
      </dgm:t>
    </dgm:pt>
    <dgm:pt modelId="{80FB4664-7E87-4ED6-B66E-855B94743D0A}" type="pres">
      <dgm:prSet presAssocID="{402EFB27-0658-4FAD-8CE5-10FAB42592DE}" presName="vert0" presStyleCnt="0">
        <dgm:presLayoutVars>
          <dgm:dir/>
          <dgm:animOne val="branch"/>
          <dgm:animLvl val="lvl"/>
        </dgm:presLayoutVars>
      </dgm:prSet>
      <dgm:spPr/>
    </dgm:pt>
    <dgm:pt modelId="{F18FBFB4-F86B-472A-B304-219C85CB47CF}" type="pres">
      <dgm:prSet presAssocID="{8400CE9F-DD23-445E-847E-1B014D41131A}" presName="thickLine" presStyleLbl="alignNode1" presStyleIdx="0" presStyleCnt="5"/>
      <dgm:spPr/>
    </dgm:pt>
    <dgm:pt modelId="{4A5B0DC6-4E17-4E00-8E81-E378F8C02963}" type="pres">
      <dgm:prSet presAssocID="{8400CE9F-DD23-445E-847E-1B014D41131A}" presName="horz1" presStyleCnt="0"/>
      <dgm:spPr/>
    </dgm:pt>
    <dgm:pt modelId="{84C3084F-1BE1-4E67-A051-1FF7ADA210C4}" type="pres">
      <dgm:prSet presAssocID="{8400CE9F-DD23-445E-847E-1B014D41131A}" presName="tx1" presStyleLbl="revTx" presStyleIdx="0" presStyleCnt="10" custScaleX="127196"/>
      <dgm:spPr/>
    </dgm:pt>
    <dgm:pt modelId="{EA5C3C3F-8036-460F-B97C-E8C0387949A0}" type="pres">
      <dgm:prSet presAssocID="{8400CE9F-DD23-445E-847E-1B014D41131A}" presName="vert1" presStyleCnt="0"/>
      <dgm:spPr/>
    </dgm:pt>
    <dgm:pt modelId="{B6395797-EAC2-429A-892D-6949FCB0535F}" type="pres">
      <dgm:prSet presAssocID="{17E84ADC-D318-4524-9566-5AAB4D11EB09}" presName="vertSpace2a" presStyleCnt="0"/>
      <dgm:spPr/>
    </dgm:pt>
    <dgm:pt modelId="{266DAA95-19AB-43D6-8193-9F9327BF00A2}" type="pres">
      <dgm:prSet presAssocID="{17E84ADC-D318-4524-9566-5AAB4D11EB09}" presName="horz2" presStyleCnt="0"/>
      <dgm:spPr/>
    </dgm:pt>
    <dgm:pt modelId="{A9A0D0C4-7250-404B-9607-DCA2819121EB}" type="pres">
      <dgm:prSet presAssocID="{17E84ADC-D318-4524-9566-5AAB4D11EB09}" presName="horzSpace2" presStyleCnt="0"/>
      <dgm:spPr/>
    </dgm:pt>
    <dgm:pt modelId="{8205357C-DEAB-49A7-AED1-E31B2EBEFA25}" type="pres">
      <dgm:prSet presAssocID="{17E84ADC-D318-4524-9566-5AAB4D11EB09}" presName="tx2" presStyleLbl="revTx" presStyleIdx="1" presStyleCnt="10"/>
      <dgm:spPr/>
    </dgm:pt>
    <dgm:pt modelId="{8304992D-247E-41F2-9370-E00ED0C3B3E6}" type="pres">
      <dgm:prSet presAssocID="{17E84ADC-D318-4524-9566-5AAB4D11EB09}" presName="vert2" presStyleCnt="0"/>
      <dgm:spPr/>
    </dgm:pt>
    <dgm:pt modelId="{2FE97154-FCB5-4392-9A1B-EB1763AE1D4D}" type="pres">
      <dgm:prSet presAssocID="{17E84ADC-D318-4524-9566-5AAB4D11EB09}" presName="thinLine2b" presStyleLbl="callout" presStyleIdx="0" presStyleCnt="5"/>
      <dgm:spPr/>
    </dgm:pt>
    <dgm:pt modelId="{217A5472-E0F0-4E46-B3CC-34AC5FCA59CE}" type="pres">
      <dgm:prSet presAssocID="{17E84ADC-D318-4524-9566-5AAB4D11EB09}" presName="vertSpace2b" presStyleCnt="0"/>
      <dgm:spPr/>
    </dgm:pt>
    <dgm:pt modelId="{C5197C7D-1D07-4F09-9A24-FC683C096428}" type="pres">
      <dgm:prSet presAssocID="{57C58EEA-3BB3-4101-A698-161E1BD814FF}" presName="thickLine" presStyleLbl="alignNode1" presStyleIdx="1" presStyleCnt="5"/>
      <dgm:spPr/>
    </dgm:pt>
    <dgm:pt modelId="{4D336AFD-2DFA-43FB-B9BF-9D8F072D8793}" type="pres">
      <dgm:prSet presAssocID="{57C58EEA-3BB3-4101-A698-161E1BD814FF}" presName="horz1" presStyleCnt="0"/>
      <dgm:spPr/>
    </dgm:pt>
    <dgm:pt modelId="{18F04D2D-CF19-4F9B-9ABD-C0E615C23024}" type="pres">
      <dgm:prSet presAssocID="{57C58EEA-3BB3-4101-A698-161E1BD814FF}" presName="tx1" presStyleLbl="revTx" presStyleIdx="2" presStyleCnt="10" custScaleX="127196"/>
      <dgm:spPr/>
    </dgm:pt>
    <dgm:pt modelId="{D19AE61C-1390-4469-873E-DE6181AD2A07}" type="pres">
      <dgm:prSet presAssocID="{57C58EEA-3BB3-4101-A698-161E1BD814FF}" presName="vert1" presStyleCnt="0"/>
      <dgm:spPr/>
    </dgm:pt>
    <dgm:pt modelId="{97421993-E0FD-4CB4-B91E-610548FBD5ED}" type="pres">
      <dgm:prSet presAssocID="{0F3F41E4-1F9D-4C59-87D4-3C1A68413053}" presName="vertSpace2a" presStyleCnt="0"/>
      <dgm:spPr/>
    </dgm:pt>
    <dgm:pt modelId="{E2BFF826-BC8D-42E2-8BD4-E0F9B966011A}" type="pres">
      <dgm:prSet presAssocID="{0F3F41E4-1F9D-4C59-87D4-3C1A68413053}" presName="horz2" presStyleCnt="0"/>
      <dgm:spPr/>
    </dgm:pt>
    <dgm:pt modelId="{CBC81A80-A320-41A3-86CF-5E06E42AAC9E}" type="pres">
      <dgm:prSet presAssocID="{0F3F41E4-1F9D-4C59-87D4-3C1A68413053}" presName="horzSpace2" presStyleCnt="0"/>
      <dgm:spPr/>
    </dgm:pt>
    <dgm:pt modelId="{6295F3DC-A779-4814-AACD-E32479A8FB9F}" type="pres">
      <dgm:prSet presAssocID="{0F3F41E4-1F9D-4C59-87D4-3C1A68413053}" presName="tx2" presStyleLbl="revTx" presStyleIdx="3" presStyleCnt="10"/>
      <dgm:spPr/>
    </dgm:pt>
    <dgm:pt modelId="{C1BADCDB-D231-4CA6-BD0F-642EC0B4DEBC}" type="pres">
      <dgm:prSet presAssocID="{0F3F41E4-1F9D-4C59-87D4-3C1A68413053}" presName="vert2" presStyleCnt="0"/>
      <dgm:spPr/>
    </dgm:pt>
    <dgm:pt modelId="{73EA1509-347A-4D80-84F6-5DE3380E298A}" type="pres">
      <dgm:prSet presAssocID="{0F3F41E4-1F9D-4C59-87D4-3C1A68413053}" presName="thinLine2b" presStyleLbl="callout" presStyleIdx="1" presStyleCnt="5"/>
      <dgm:spPr/>
    </dgm:pt>
    <dgm:pt modelId="{0D22578A-238F-41DD-813A-5377075EEE7D}" type="pres">
      <dgm:prSet presAssocID="{0F3F41E4-1F9D-4C59-87D4-3C1A68413053}" presName="vertSpace2b" presStyleCnt="0"/>
      <dgm:spPr/>
    </dgm:pt>
    <dgm:pt modelId="{A4BDC207-A2C1-4966-90B9-8AFE1180A658}" type="pres">
      <dgm:prSet presAssocID="{9F33E6E2-7FD4-4BA1-9FAB-39BE23B8376D}" presName="thickLine" presStyleLbl="alignNode1" presStyleIdx="2" presStyleCnt="5"/>
      <dgm:spPr/>
    </dgm:pt>
    <dgm:pt modelId="{7C6C33CF-8E0F-48DC-BA39-27D951B7A95F}" type="pres">
      <dgm:prSet presAssocID="{9F33E6E2-7FD4-4BA1-9FAB-39BE23B8376D}" presName="horz1" presStyleCnt="0"/>
      <dgm:spPr/>
    </dgm:pt>
    <dgm:pt modelId="{69F6BC5D-2A98-43ED-9FE0-CCE87212B69C}" type="pres">
      <dgm:prSet presAssocID="{9F33E6E2-7FD4-4BA1-9FAB-39BE23B8376D}" presName="tx1" presStyleLbl="revTx" presStyleIdx="4" presStyleCnt="10" custScaleX="127196"/>
      <dgm:spPr/>
    </dgm:pt>
    <dgm:pt modelId="{4D3C7635-5D75-49C4-B475-CAE26629A423}" type="pres">
      <dgm:prSet presAssocID="{9F33E6E2-7FD4-4BA1-9FAB-39BE23B8376D}" presName="vert1" presStyleCnt="0"/>
      <dgm:spPr/>
    </dgm:pt>
    <dgm:pt modelId="{98BA212D-C596-438C-8503-A18C5F00E25A}" type="pres">
      <dgm:prSet presAssocID="{FF4B1806-957C-4659-9E6C-2EFDCC077138}" presName="vertSpace2a" presStyleCnt="0"/>
      <dgm:spPr/>
    </dgm:pt>
    <dgm:pt modelId="{D0A25D70-1452-476C-B774-A4D293FDF1FB}" type="pres">
      <dgm:prSet presAssocID="{FF4B1806-957C-4659-9E6C-2EFDCC077138}" presName="horz2" presStyleCnt="0"/>
      <dgm:spPr/>
    </dgm:pt>
    <dgm:pt modelId="{D7303881-C2E5-4447-848A-D361723667B2}" type="pres">
      <dgm:prSet presAssocID="{FF4B1806-957C-4659-9E6C-2EFDCC077138}" presName="horzSpace2" presStyleCnt="0"/>
      <dgm:spPr/>
    </dgm:pt>
    <dgm:pt modelId="{8FE719E8-1DF6-4817-8B39-1F33D06336BF}" type="pres">
      <dgm:prSet presAssocID="{FF4B1806-957C-4659-9E6C-2EFDCC077138}" presName="tx2" presStyleLbl="revTx" presStyleIdx="5" presStyleCnt="10"/>
      <dgm:spPr/>
    </dgm:pt>
    <dgm:pt modelId="{CF49BFBB-E065-4246-B3CD-FECDD30BDD60}" type="pres">
      <dgm:prSet presAssocID="{FF4B1806-957C-4659-9E6C-2EFDCC077138}" presName="vert2" presStyleCnt="0"/>
      <dgm:spPr/>
    </dgm:pt>
    <dgm:pt modelId="{77EC6B73-2B19-4432-B8F0-E313A5B9001B}" type="pres">
      <dgm:prSet presAssocID="{FF4B1806-957C-4659-9E6C-2EFDCC077138}" presName="thinLine2b" presStyleLbl="callout" presStyleIdx="2" presStyleCnt="5"/>
      <dgm:spPr/>
    </dgm:pt>
    <dgm:pt modelId="{04C3DBF4-73D7-4FDA-BF5D-8438F9E28E08}" type="pres">
      <dgm:prSet presAssocID="{FF4B1806-957C-4659-9E6C-2EFDCC077138}" presName="vertSpace2b" presStyleCnt="0"/>
      <dgm:spPr/>
    </dgm:pt>
    <dgm:pt modelId="{6C7E8F68-470A-4127-9650-DC3E92BC69C2}" type="pres">
      <dgm:prSet presAssocID="{2ACA907B-C386-4C9B-B7A0-1E4C11BB87C9}" presName="thickLine" presStyleLbl="alignNode1" presStyleIdx="3" presStyleCnt="5"/>
      <dgm:spPr/>
    </dgm:pt>
    <dgm:pt modelId="{89D02558-8AFE-4241-A73F-4AA23E8C1A13}" type="pres">
      <dgm:prSet presAssocID="{2ACA907B-C386-4C9B-B7A0-1E4C11BB87C9}" presName="horz1" presStyleCnt="0"/>
      <dgm:spPr/>
    </dgm:pt>
    <dgm:pt modelId="{EBC4A1E4-4028-457F-BB44-FFEC5528E11A}" type="pres">
      <dgm:prSet presAssocID="{2ACA907B-C386-4C9B-B7A0-1E4C11BB87C9}" presName="tx1" presStyleLbl="revTx" presStyleIdx="6" presStyleCnt="10" custScaleX="127196"/>
      <dgm:spPr/>
    </dgm:pt>
    <dgm:pt modelId="{8873B56D-66ED-40D0-B562-AABB17250E14}" type="pres">
      <dgm:prSet presAssocID="{2ACA907B-C386-4C9B-B7A0-1E4C11BB87C9}" presName="vert1" presStyleCnt="0"/>
      <dgm:spPr/>
    </dgm:pt>
    <dgm:pt modelId="{63E61FD7-6E0E-42AB-A4D2-44608788DAB6}" type="pres">
      <dgm:prSet presAssocID="{D4EC730F-F50F-48E2-9B32-A766E12438ED}" presName="vertSpace2a" presStyleCnt="0"/>
      <dgm:spPr/>
    </dgm:pt>
    <dgm:pt modelId="{86876204-37C7-4203-AECE-8A75C448AAC6}" type="pres">
      <dgm:prSet presAssocID="{D4EC730F-F50F-48E2-9B32-A766E12438ED}" presName="horz2" presStyleCnt="0"/>
      <dgm:spPr/>
    </dgm:pt>
    <dgm:pt modelId="{E7CF57BB-D879-4944-A9E0-224CE2320773}" type="pres">
      <dgm:prSet presAssocID="{D4EC730F-F50F-48E2-9B32-A766E12438ED}" presName="horzSpace2" presStyleCnt="0"/>
      <dgm:spPr/>
    </dgm:pt>
    <dgm:pt modelId="{0AB822E2-B356-4FE4-A7F3-6FCA053FBF2B}" type="pres">
      <dgm:prSet presAssocID="{D4EC730F-F50F-48E2-9B32-A766E12438ED}" presName="tx2" presStyleLbl="revTx" presStyleIdx="7" presStyleCnt="10"/>
      <dgm:spPr/>
    </dgm:pt>
    <dgm:pt modelId="{7D2A2CBA-E60F-4ACF-890D-E21DF067A791}" type="pres">
      <dgm:prSet presAssocID="{D4EC730F-F50F-48E2-9B32-A766E12438ED}" presName="vert2" presStyleCnt="0"/>
      <dgm:spPr/>
    </dgm:pt>
    <dgm:pt modelId="{2A149612-1515-4BBC-8689-202838574CE5}" type="pres">
      <dgm:prSet presAssocID="{D4EC730F-F50F-48E2-9B32-A766E12438ED}" presName="thinLine2b" presStyleLbl="callout" presStyleIdx="3" presStyleCnt="5"/>
      <dgm:spPr/>
    </dgm:pt>
    <dgm:pt modelId="{DD819436-170B-48BC-A887-1CB3D48ECEA7}" type="pres">
      <dgm:prSet presAssocID="{D4EC730F-F50F-48E2-9B32-A766E12438ED}" presName="vertSpace2b" presStyleCnt="0"/>
      <dgm:spPr/>
    </dgm:pt>
    <dgm:pt modelId="{5E86CF12-9844-4306-82A1-B5D1AA16F87E}" type="pres">
      <dgm:prSet presAssocID="{0A6CA4D3-0A0F-4FB2-9752-F65D0346B173}" presName="thickLine" presStyleLbl="alignNode1" presStyleIdx="4" presStyleCnt="5"/>
      <dgm:spPr/>
    </dgm:pt>
    <dgm:pt modelId="{C16626BA-F31A-4F7B-BF05-0ADA906C691F}" type="pres">
      <dgm:prSet presAssocID="{0A6CA4D3-0A0F-4FB2-9752-F65D0346B173}" presName="horz1" presStyleCnt="0"/>
      <dgm:spPr/>
    </dgm:pt>
    <dgm:pt modelId="{68B43331-FF19-4E4E-AB95-CA5E1D08CB54}" type="pres">
      <dgm:prSet presAssocID="{0A6CA4D3-0A0F-4FB2-9752-F65D0346B173}" presName="tx1" presStyleLbl="revTx" presStyleIdx="8" presStyleCnt="10" custScaleX="127196"/>
      <dgm:spPr/>
    </dgm:pt>
    <dgm:pt modelId="{5A4C2F3B-9724-4F93-858E-2742CD262D26}" type="pres">
      <dgm:prSet presAssocID="{0A6CA4D3-0A0F-4FB2-9752-F65D0346B173}" presName="vert1" presStyleCnt="0"/>
      <dgm:spPr/>
    </dgm:pt>
    <dgm:pt modelId="{713DBA59-DAFE-4EA4-9BE8-E0AF2FB934AE}" type="pres">
      <dgm:prSet presAssocID="{7ED75BCE-E0A8-472E-9F75-96FD5DEBA053}" presName="vertSpace2a" presStyleCnt="0"/>
      <dgm:spPr/>
    </dgm:pt>
    <dgm:pt modelId="{E20911E0-1084-4525-9AE2-C483578297EB}" type="pres">
      <dgm:prSet presAssocID="{7ED75BCE-E0A8-472E-9F75-96FD5DEBA053}" presName="horz2" presStyleCnt="0"/>
      <dgm:spPr/>
    </dgm:pt>
    <dgm:pt modelId="{60FE21DD-D05F-457E-B6E6-341C685DCD01}" type="pres">
      <dgm:prSet presAssocID="{7ED75BCE-E0A8-472E-9F75-96FD5DEBA053}" presName="horzSpace2" presStyleCnt="0"/>
      <dgm:spPr/>
    </dgm:pt>
    <dgm:pt modelId="{C81086EA-219B-4F94-82F6-85A5B00A740A}" type="pres">
      <dgm:prSet presAssocID="{7ED75BCE-E0A8-472E-9F75-96FD5DEBA053}" presName="tx2" presStyleLbl="revTx" presStyleIdx="9" presStyleCnt="10"/>
      <dgm:spPr/>
    </dgm:pt>
    <dgm:pt modelId="{D06E6FA7-1D77-44A7-8561-9A865EBA6937}" type="pres">
      <dgm:prSet presAssocID="{7ED75BCE-E0A8-472E-9F75-96FD5DEBA053}" presName="vert2" presStyleCnt="0"/>
      <dgm:spPr/>
    </dgm:pt>
    <dgm:pt modelId="{2D68C9D0-E0AB-4E89-811E-86F4A4209975}" type="pres">
      <dgm:prSet presAssocID="{7ED75BCE-E0A8-472E-9F75-96FD5DEBA053}" presName="thinLine2b" presStyleLbl="callout" presStyleIdx="4" presStyleCnt="5"/>
      <dgm:spPr/>
    </dgm:pt>
    <dgm:pt modelId="{C45E713C-72DF-413D-A711-65544D5CCB07}" type="pres">
      <dgm:prSet presAssocID="{7ED75BCE-E0A8-472E-9F75-96FD5DEBA053}" presName="vertSpace2b" presStyleCnt="0"/>
      <dgm:spPr/>
    </dgm:pt>
  </dgm:ptLst>
  <dgm:cxnLst>
    <dgm:cxn modelId="{B1FDD4DF-0FB7-496A-8117-95B6A11527A7}" type="presOf" srcId="{0A6CA4D3-0A0F-4FB2-9752-F65D0346B173}" destId="{68B43331-FF19-4E4E-AB95-CA5E1D08CB54}" srcOrd="0" destOrd="0" presId="urn:microsoft.com/office/officeart/2008/layout/LinedList"/>
    <dgm:cxn modelId="{503D2F06-EC61-40E0-8FF8-C191A0A19563}" srcId="{9F33E6E2-7FD4-4BA1-9FAB-39BE23B8376D}" destId="{FF4B1806-957C-4659-9E6C-2EFDCC077138}" srcOrd="0" destOrd="0" parTransId="{32FB31A1-61E6-4D1B-9A87-E8FF6F8C8BB7}" sibTransId="{3EFBFB8E-D514-4022-8553-10F00BF9E878}"/>
    <dgm:cxn modelId="{E094F19A-B1C3-4133-852C-65A58483A27F}" type="presOf" srcId="{2ACA907B-C386-4C9B-B7A0-1E4C11BB87C9}" destId="{EBC4A1E4-4028-457F-BB44-FFEC5528E11A}" srcOrd="0" destOrd="0" presId="urn:microsoft.com/office/officeart/2008/layout/LinedList"/>
    <dgm:cxn modelId="{B61AF6EF-7081-4832-9293-44CAB3876AC1}" srcId="{57C58EEA-3BB3-4101-A698-161E1BD814FF}" destId="{0F3F41E4-1F9D-4C59-87D4-3C1A68413053}" srcOrd="0" destOrd="0" parTransId="{92DFD3F7-16FC-4908-B77C-22F78141CE98}" sibTransId="{65DBE335-316E-4979-91A3-BD11F682EDF5}"/>
    <dgm:cxn modelId="{1029D300-0583-45BA-91B5-FC14FF9A473D}" type="presOf" srcId="{8400CE9F-DD23-445E-847E-1B014D41131A}" destId="{84C3084F-1BE1-4E67-A051-1FF7ADA210C4}" srcOrd="0" destOrd="0" presId="urn:microsoft.com/office/officeart/2008/layout/LinedList"/>
    <dgm:cxn modelId="{511DA225-E79B-4671-A93C-27A19A169C26}" type="presOf" srcId="{57C58EEA-3BB3-4101-A698-161E1BD814FF}" destId="{18F04D2D-CF19-4F9B-9ABD-C0E615C23024}" srcOrd="0" destOrd="0" presId="urn:microsoft.com/office/officeart/2008/layout/LinedList"/>
    <dgm:cxn modelId="{B3BCF440-5937-4AE8-891D-156DED8BE89A}" srcId="{402EFB27-0658-4FAD-8CE5-10FAB42592DE}" destId="{57C58EEA-3BB3-4101-A698-161E1BD814FF}" srcOrd="1" destOrd="0" parTransId="{65FCDCCD-3FDC-4BD1-A698-3BBDE0AB72DF}" sibTransId="{0DCB7A2D-12FA-4AA2-B797-7C863F12EB8B}"/>
    <dgm:cxn modelId="{71688791-1D7E-4F0A-8C77-A6308C137CB9}" type="presOf" srcId="{9F33E6E2-7FD4-4BA1-9FAB-39BE23B8376D}" destId="{69F6BC5D-2A98-43ED-9FE0-CCE87212B69C}" srcOrd="0" destOrd="0" presId="urn:microsoft.com/office/officeart/2008/layout/LinedList"/>
    <dgm:cxn modelId="{22A266B2-8236-4A76-ADE5-110798541ADF}" srcId="{0A6CA4D3-0A0F-4FB2-9752-F65D0346B173}" destId="{7ED75BCE-E0A8-472E-9F75-96FD5DEBA053}" srcOrd="0" destOrd="0" parTransId="{E7BD5EE5-70D7-4104-8356-CC38C1BFA5F7}" sibTransId="{B6E56DBF-5371-4AC9-82F7-8DC453CDC0DE}"/>
    <dgm:cxn modelId="{5E81217F-A991-4618-88A6-3C83F725600B}" type="presOf" srcId="{402EFB27-0658-4FAD-8CE5-10FAB42592DE}" destId="{80FB4664-7E87-4ED6-B66E-855B94743D0A}" srcOrd="0" destOrd="0" presId="urn:microsoft.com/office/officeart/2008/layout/LinedList"/>
    <dgm:cxn modelId="{32511E58-7375-4942-9E3A-3BDD5473FF82}" type="presOf" srcId="{0F3F41E4-1F9D-4C59-87D4-3C1A68413053}" destId="{6295F3DC-A779-4814-AACD-E32479A8FB9F}" srcOrd="0" destOrd="0" presId="urn:microsoft.com/office/officeart/2008/layout/LinedList"/>
    <dgm:cxn modelId="{DC2596EE-230C-4263-8481-AF1F8B37E72A}" srcId="{402EFB27-0658-4FAD-8CE5-10FAB42592DE}" destId="{0A6CA4D3-0A0F-4FB2-9752-F65D0346B173}" srcOrd="4" destOrd="0" parTransId="{9FF1CFC5-A735-4FE1-885F-97CD225A1914}" sibTransId="{D006257C-F4C6-45E3-9EA1-529446DB037D}"/>
    <dgm:cxn modelId="{0E997177-0380-4C38-8EA8-B8ECB786D801}" srcId="{402EFB27-0658-4FAD-8CE5-10FAB42592DE}" destId="{8400CE9F-DD23-445E-847E-1B014D41131A}" srcOrd="0" destOrd="0" parTransId="{43C94594-4F67-4DAD-B0E1-A72D7BE970BD}" sibTransId="{8B2C3AC1-3BA8-4DA3-B6D3-C140C0611C64}"/>
    <dgm:cxn modelId="{B55C15EB-C688-433F-AD05-A5413E6BB8F2}" type="presOf" srcId="{7ED75BCE-E0A8-472E-9F75-96FD5DEBA053}" destId="{C81086EA-219B-4F94-82F6-85A5B00A740A}" srcOrd="0" destOrd="0" presId="urn:microsoft.com/office/officeart/2008/layout/LinedList"/>
    <dgm:cxn modelId="{1276F90A-E124-42C2-BB5C-E2084E1F036A}" srcId="{402EFB27-0658-4FAD-8CE5-10FAB42592DE}" destId="{2ACA907B-C386-4C9B-B7A0-1E4C11BB87C9}" srcOrd="3" destOrd="0" parTransId="{630E680E-08F7-4231-B81A-BB49EE032BB5}" sibTransId="{4EA420BA-63C2-4A52-8B24-9BF0B5485E8F}"/>
    <dgm:cxn modelId="{60813978-04ED-4368-8B97-21C0DA336028}" type="presOf" srcId="{FF4B1806-957C-4659-9E6C-2EFDCC077138}" destId="{8FE719E8-1DF6-4817-8B39-1F33D06336BF}" srcOrd="0" destOrd="0" presId="urn:microsoft.com/office/officeart/2008/layout/LinedList"/>
    <dgm:cxn modelId="{7C2A86B3-449E-4E59-9757-D12A1759F403}" type="presOf" srcId="{D4EC730F-F50F-48E2-9B32-A766E12438ED}" destId="{0AB822E2-B356-4FE4-A7F3-6FCA053FBF2B}" srcOrd="0" destOrd="0" presId="urn:microsoft.com/office/officeart/2008/layout/LinedList"/>
    <dgm:cxn modelId="{89AC9AFE-0953-40D7-B3E0-1C8008EA354B}" srcId="{402EFB27-0658-4FAD-8CE5-10FAB42592DE}" destId="{9F33E6E2-7FD4-4BA1-9FAB-39BE23B8376D}" srcOrd="2" destOrd="0" parTransId="{CCE34B60-0801-469C-97F7-0931D186C52A}" sibTransId="{06B78F29-0A18-4D08-9F81-14E61C65E72D}"/>
    <dgm:cxn modelId="{67CDE715-D1D8-4E5D-88F2-44A222E3484C}" type="presOf" srcId="{17E84ADC-D318-4524-9566-5AAB4D11EB09}" destId="{8205357C-DEAB-49A7-AED1-E31B2EBEFA25}" srcOrd="0" destOrd="0" presId="urn:microsoft.com/office/officeart/2008/layout/LinedList"/>
    <dgm:cxn modelId="{1512A4E3-375B-4094-9B1B-9E35BC96D05F}" srcId="{8400CE9F-DD23-445E-847E-1B014D41131A}" destId="{17E84ADC-D318-4524-9566-5AAB4D11EB09}" srcOrd="0" destOrd="0" parTransId="{CE0036A6-BC84-48B3-9C37-89796BD698FB}" sibTransId="{AD25E9C7-42E8-4D13-BF54-401A276AD8B5}"/>
    <dgm:cxn modelId="{9EC57A92-D52D-4AE4-AFF8-568E88E5BE0D}" srcId="{2ACA907B-C386-4C9B-B7A0-1E4C11BB87C9}" destId="{D4EC730F-F50F-48E2-9B32-A766E12438ED}" srcOrd="0" destOrd="0" parTransId="{4B886D1F-2F88-4D54-A175-931B99D98956}" sibTransId="{A11AAE02-68D4-4418-BE2A-FFA3BD422B5E}"/>
    <dgm:cxn modelId="{AF0724D0-0BE0-4B93-B530-397C45B6AFC7}" type="presParOf" srcId="{80FB4664-7E87-4ED6-B66E-855B94743D0A}" destId="{F18FBFB4-F86B-472A-B304-219C85CB47CF}" srcOrd="0" destOrd="0" presId="urn:microsoft.com/office/officeart/2008/layout/LinedList"/>
    <dgm:cxn modelId="{02534A01-19B7-466D-8158-B24B09081047}" type="presParOf" srcId="{80FB4664-7E87-4ED6-B66E-855B94743D0A}" destId="{4A5B0DC6-4E17-4E00-8E81-E378F8C02963}" srcOrd="1" destOrd="0" presId="urn:microsoft.com/office/officeart/2008/layout/LinedList"/>
    <dgm:cxn modelId="{DF95A5B2-85F9-4350-9136-A0C51ADB2CCC}" type="presParOf" srcId="{4A5B0DC6-4E17-4E00-8E81-E378F8C02963}" destId="{84C3084F-1BE1-4E67-A051-1FF7ADA210C4}" srcOrd="0" destOrd="0" presId="urn:microsoft.com/office/officeart/2008/layout/LinedList"/>
    <dgm:cxn modelId="{7A768A47-7AC8-472F-B955-A4CCF37FF45A}" type="presParOf" srcId="{4A5B0DC6-4E17-4E00-8E81-E378F8C02963}" destId="{EA5C3C3F-8036-460F-B97C-E8C0387949A0}" srcOrd="1" destOrd="0" presId="urn:microsoft.com/office/officeart/2008/layout/LinedList"/>
    <dgm:cxn modelId="{9ABA67D9-9A36-44A0-A668-203147F06A37}" type="presParOf" srcId="{EA5C3C3F-8036-460F-B97C-E8C0387949A0}" destId="{B6395797-EAC2-429A-892D-6949FCB0535F}" srcOrd="0" destOrd="0" presId="urn:microsoft.com/office/officeart/2008/layout/LinedList"/>
    <dgm:cxn modelId="{F131A204-D32D-4A3F-934C-391AA22A4C36}" type="presParOf" srcId="{EA5C3C3F-8036-460F-B97C-E8C0387949A0}" destId="{266DAA95-19AB-43D6-8193-9F9327BF00A2}" srcOrd="1" destOrd="0" presId="urn:microsoft.com/office/officeart/2008/layout/LinedList"/>
    <dgm:cxn modelId="{61D41048-C2EC-456F-AC9C-63ECA4BA2A6E}" type="presParOf" srcId="{266DAA95-19AB-43D6-8193-9F9327BF00A2}" destId="{A9A0D0C4-7250-404B-9607-DCA2819121EB}" srcOrd="0" destOrd="0" presId="urn:microsoft.com/office/officeart/2008/layout/LinedList"/>
    <dgm:cxn modelId="{7EFEBB27-69EA-4B34-AADD-53AD74D651FE}" type="presParOf" srcId="{266DAA95-19AB-43D6-8193-9F9327BF00A2}" destId="{8205357C-DEAB-49A7-AED1-E31B2EBEFA25}" srcOrd="1" destOrd="0" presId="urn:microsoft.com/office/officeart/2008/layout/LinedList"/>
    <dgm:cxn modelId="{CAF54094-2805-4AA5-91B4-BBF5D67100AC}" type="presParOf" srcId="{266DAA95-19AB-43D6-8193-9F9327BF00A2}" destId="{8304992D-247E-41F2-9370-E00ED0C3B3E6}" srcOrd="2" destOrd="0" presId="urn:microsoft.com/office/officeart/2008/layout/LinedList"/>
    <dgm:cxn modelId="{02BED02D-4988-49B5-AB09-6A1B8BF60F34}" type="presParOf" srcId="{EA5C3C3F-8036-460F-B97C-E8C0387949A0}" destId="{2FE97154-FCB5-4392-9A1B-EB1763AE1D4D}" srcOrd="2" destOrd="0" presId="urn:microsoft.com/office/officeart/2008/layout/LinedList"/>
    <dgm:cxn modelId="{2A5310D3-7CE7-4609-ACF0-2C47D8E14400}" type="presParOf" srcId="{EA5C3C3F-8036-460F-B97C-E8C0387949A0}" destId="{217A5472-E0F0-4E46-B3CC-34AC5FCA59CE}" srcOrd="3" destOrd="0" presId="urn:microsoft.com/office/officeart/2008/layout/LinedList"/>
    <dgm:cxn modelId="{76ECE57B-F11E-4649-A9EB-B05C5341E970}" type="presParOf" srcId="{80FB4664-7E87-4ED6-B66E-855B94743D0A}" destId="{C5197C7D-1D07-4F09-9A24-FC683C096428}" srcOrd="2" destOrd="0" presId="urn:microsoft.com/office/officeart/2008/layout/LinedList"/>
    <dgm:cxn modelId="{E9ED734F-CE3F-460D-97D8-5413349B02D1}" type="presParOf" srcId="{80FB4664-7E87-4ED6-B66E-855B94743D0A}" destId="{4D336AFD-2DFA-43FB-B9BF-9D8F072D8793}" srcOrd="3" destOrd="0" presId="urn:microsoft.com/office/officeart/2008/layout/LinedList"/>
    <dgm:cxn modelId="{885BDE94-5AE2-47BA-B67D-97C00D92E0CE}" type="presParOf" srcId="{4D336AFD-2DFA-43FB-B9BF-9D8F072D8793}" destId="{18F04D2D-CF19-4F9B-9ABD-C0E615C23024}" srcOrd="0" destOrd="0" presId="urn:microsoft.com/office/officeart/2008/layout/LinedList"/>
    <dgm:cxn modelId="{3A9E2D97-9AAA-4ACF-917F-D51AE610DB68}" type="presParOf" srcId="{4D336AFD-2DFA-43FB-B9BF-9D8F072D8793}" destId="{D19AE61C-1390-4469-873E-DE6181AD2A07}" srcOrd="1" destOrd="0" presId="urn:microsoft.com/office/officeart/2008/layout/LinedList"/>
    <dgm:cxn modelId="{D9CF54C1-770E-4216-AB46-F062033A549A}" type="presParOf" srcId="{D19AE61C-1390-4469-873E-DE6181AD2A07}" destId="{97421993-E0FD-4CB4-B91E-610548FBD5ED}" srcOrd="0" destOrd="0" presId="urn:microsoft.com/office/officeart/2008/layout/LinedList"/>
    <dgm:cxn modelId="{E18308B4-53DB-4ADA-B153-7D2B0908CDA9}" type="presParOf" srcId="{D19AE61C-1390-4469-873E-DE6181AD2A07}" destId="{E2BFF826-BC8D-42E2-8BD4-E0F9B966011A}" srcOrd="1" destOrd="0" presId="urn:microsoft.com/office/officeart/2008/layout/LinedList"/>
    <dgm:cxn modelId="{9B37557B-AFF8-408A-9854-B3C50378C421}" type="presParOf" srcId="{E2BFF826-BC8D-42E2-8BD4-E0F9B966011A}" destId="{CBC81A80-A320-41A3-86CF-5E06E42AAC9E}" srcOrd="0" destOrd="0" presId="urn:microsoft.com/office/officeart/2008/layout/LinedList"/>
    <dgm:cxn modelId="{7FFED990-A1EE-4D5E-AF6A-D7CBC79D7590}" type="presParOf" srcId="{E2BFF826-BC8D-42E2-8BD4-E0F9B966011A}" destId="{6295F3DC-A779-4814-AACD-E32479A8FB9F}" srcOrd="1" destOrd="0" presId="urn:microsoft.com/office/officeart/2008/layout/LinedList"/>
    <dgm:cxn modelId="{0B9807C4-3121-4E25-BBAF-187474C5D64A}" type="presParOf" srcId="{E2BFF826-BC8D-42E2-8BD4-E0F9B966011A}" destId="{C1BADCDB-D231-4CA6-BD0F-642EC0B4DEBC}" srcOrd="2" destOrd="0" presId="urn:microsoft.com/office/officeart/2008/layout/LinedList"/>
    <dgm:cxn modelId="{FF34D5A8-54C9-4F9E-ADE1-1D2378C81DA8}" type="presParOf" srcId="{D19AE61C-1390-4469-873E-DE6181AD2A07}" destId="{73EA1509-347A-4D80-84F6-5DE3380E298A}" srcOrd="2" destOrd="0" presId="urn:microsoft.com/office/officeart/2008/layout/LinedList"/>
    <dgm:cxn modelId="{4B477066-F1AB-44D8-AE46-3A70C084E98F}" type="presParOf" srcId="{D19AE61C-1390-4469-873E-DE6181AD2A07}" destId="{0D22578A-238F-41DD-813A-5377075EEE7D}" srcOrd="3" destOrd="0" presId="urn:microsoft.com/office/officeart/2008/layout/LinedList"/>
    <dgm:cxn modelId="{23956DEB-DB3D-4AC1-9E2B-10E6AE3516DD}" type="presParOf" srcId="{80FB4664-7E87-4ED6-B66E-855B94743D0A}" destId="{A4BDC207-A2C1-4966-90B9-8AFE1180A658}" srcOrd="4" destOrd="0" presId="urn:microsoft.com/office/officeart/2008/layout/LinedList"/>
    <dgm:cxn modelId="{2EB3717F-1943-4D7A-A2E0-C33E44F9E106}" type="presParOf" srcId="{80FB4664-7E87-4ED6-B66E-855B94743D0A}" destId="{7C6C33CF-8E0F-48DC-BA39-27D951B7A95F}" srcOrd="5" destOrd="0" presId="urn:microsoft.com/office/officeart/2008/layout/LinedList"/>
    <dgm:cxn modelId="{5637828D-B4D4-45D7-9C5C-B69B25A3C778}" type="presParOf" srcId="{7C6C33CF-8E0F-48DC-BA39-27D951B7A95F}" destId="{69F6BC5D-2A98-43ED-9FE0-CCE87212B69C}" srcOrd="0" destOrd="0" presId="urn:microsoft.com/office/officeart/2008/layout/LinedList"/>
    <dgm:cxn modelId="{07143574-19E8-4EDE-B3A4-92BED4C5E631}" type="presParOf" srcId="{7C6C33CF-8E0F-48DC-BA39-27D951B7A95F}" destId="{4D3C7635-5D75-49C4-B475-CAE26629A423}" srcOrd="1" destOrd="0" presId="urn:microsoft.com/office/officeart/2008/layout/LinedList"/>
    <dgm:cxn modelId="{5C82E2BB-06FF-4155-B359-0C86B2F59439}" type="presParOf" srcId="{4D3C7635-5D75-49C4-B475-CAE26629A423}" destId="{98BA212D-C596-438C-8503-A18C5F00E25A}" srcOrd="0" destOrd="0" presId="urn:microsoft.com/office/officeart/2008/layout/LinedList"/>
    <dgm:cxn modelId="{F9DC95D9-E84F-432A-83A6-64101CC37A38}" type="presParOf" srcId="{4D3C7635-5D75-49C4-B475-CAE26629A423}" destId="{D0A25D70-1452-476C-B774-A4D293FDF1FB}" srcOrd="1" destOrd="0" presId="urn:microsoft.com/office/officeart/2008/layout/LinedList"/>
    <dgm:cxn modelId="{33BB6AD9-B643-4BC1-9CB8-1BF8CDE48799}" type="presParOf" srcId="{D0A25D70-1452-476C-B774-A4D293FDF1FB}" destId="{D7303881-C2E5-4447-848A-D361723667B2}" srcOrd="0" destOrd="0" presId="urn:microsoft.com/office/officeart/2008/layout/LinedList"/>
    <dgm:cxn modelId="{573D8C8E-C568-4B23-A3C8-DCFB9FA11D3D}" type="presParOf" srcId="{D0A25D70-1452-476C-B774-A4D293FDF1FB}" destId="{8FE719E8-1DF6-4817-8B39-1F33D06336BF}" srcOrd="1" destOrd="0" presId="urn:microsoft.com/office/officeart/2008/layout/LinedList"/>
    <dgm:cxn modelId="{B410F49F-08FC-495E-A400-8C91E773F35B}" type="presParOf" srcId="{D0A25D70-1452-476C-B774-A4D293FDF1FB}" destId="{CF49BFBB-E065-4246-B3CD-FECDD30BDD60}" srcOrd="2" destOrd="0" presId="urn:microsoft.com/office/officeart/2008/layout/LinedList"/>
    <dgm:cxn modelId="{436E364B-C165-4522-93B7-EC611153B2BB}" type="presParOf" srcId="{4D3C7635-5D75-49C4-B475-CAE26629A423}" destId="{77EC6B73-2B19-4432-B8F0-E313A5B9001B}" srcOrd="2" destOrd="0" presId="urn:microsoft.com/office/officeart/2008/layout/LinedList"/>
    <dgm:cxn modelId="{46BC9AFA-9037-4A73-A5CF-B7F8B186093C}" type="presParOf" srcId="{4D3C7635-5D75-49C4-B475-CAE26629A423}" destId="{04C3DBF4-73D7-4FDA-BF5D-8438F9E28E08}" srcOrd="3" destOrd="0" presId="urn:microsoft.com/office/officeart/2008/layout/LinedList"/>
    <dgm:cxn modelId="{F8B63F9E-2AD7-41C7-A92D-167E6B72491E}" type="presParOf" srcId="{80FB4664-7E87-4ED6-B66E-855B94743D0A}" destId="{6C7E8F68-470A-4127-9650-DC3E92BC69C2}" srcOrd="6" destOrd="0" presId="urn:microsoft.com/office/officeart/2008/layout/LinedList"/>
    <dgm:cxn modelId="{D36976FA-6FC2-4824-8427-EB77861007A4}" type="presParOf" srcId="{80FB4664-7E87-4ED6-B66E-855B94743D0A}" destId="{89D02558-8AFE-4241-A73F-4AA23E8C1A13}" srcOrd="7" destOrd="0" presId="urn:microsoft.com/office/officeart/2008/layout/LinedList"/>
    <dgm:cxn modelId="{0E6DC722-0AD0-4DE5-AADE-D4391C0B1E6A}" type="presParOf" srcId="{89D02558-8AFE-4241-A73F-4AA23E8C1A13}" destId="{EBC4A1E4-4028-457F-BB44-FFEC5528E11A}" srcOrd="0" destOrd="0" presId="urn:microsoft.com/office/officeart/2008/layout/LinedList"/>
    <dgm:cxn modelId="{2F0BD8EB-E45E-4CA5-BA74-AB6409A5A3F7}" type="presParOf" srcId="{89D02558-8AFE-4241-A73F-4AA23E8C1A13}" destId="{8873B56D-66ED-40D0-B562-AABB17250E14}" srcOrd="1" destOrd="0" presId="urn:microsoft.com/office/officeart/2008/layout/LinedList"/>
    <dgm:cxn modelId="{6727A963-8C56-4CC3-B663-B69F1F2912B8}" type="presParOf" srcId="{8873B56D-66ED-40D0-B562-AABB17250E14}" destId="{63E61FD7-6E0E-42AB-A4D2-44608788DAB6}" srcOrd="0" destOrd="0" presId="urn:microsoft.com/office/officeart/2008/layout/LinedList"/>
    <dgm:cxn modelId="{581D93C9-D0D6-4EA4-95C0-8F6C4C6DB742}" type="presParOf" srcId="{8873B56D-66ED-40D0-B562-AABB17250E14}" destId="{86876204-37C7-4203-AECE-8A75C448AAC6}" srcOrd="1" destOrd="0" presId="urn:microsoft.com/office/officeart/2008/layout/LinedList"/>
    <dgm:cxn modelId="{9C1CB59A-08C0-445F-9DB2-094690C1A10F}" type="presParOf" srcId="{86876204-37C7-4203-AECE-8A75C448AAC6}" destId="{E7CF57BB-D879-4944-A9E0-224CE2320773}" srcOrd="0" destOrd="0" presId="urn:microsoft.com/office/officeart/2008/layout/LinedList"/>
    <dgm:cxn modelId="{C86BE0CA-FB5C-4046-BBDD-BF1B2222A986}" type="presParOf" srcId="{86876204-37C7-4203-AECE-8A75C448AAC6}" destId="{0AB822E2-B356-4FE4-A7F3-6FCA053FBF2B}" srcOrd="1" destOrd="0" presId="urn:microsoft.com/office/officeart/2008/layout/LinedList"/>
    <dgm:cxn modelId="{DA33083B-806F-4E34-8917-6A06148BD4AE}" type="presParOf" srcId="{86876204-37C7-4203-AECE-8A75C448AAC6}" destId="{7D2A2CBA-E60F-4ACF-890D-E21DF067A791}" srcOrd="2" destOrd="0" presId="urn:microsoft.com/office/officeart/2008/layout/LinedList"/>
    <dgm:cxn modelId="{8307C1CD-8735-483F-95A8-5A486797CF72}" type="presParOf" srcId="{8873B56D-66ED-40D0-B562-AABB17250E14}" destId="{2A149612-1515-4BBC-8689-202838574CE5}" srcOrd="2" destOrd="0" presId="urn:microsoft.com/office/officeart/2008/layout/LinedList"/>
    <dgm:cxn modelId="{F8A42EAF-A732-44C4-90C1-2767677C93AE}" type="presParOf" srcId="{8873B56D-66ED-40D0-B562-AABB17250E14}" destId="{DD819436-170B-48BC-A887-1CB3D48ECEA7}" srcOrd="3" destOrd="0" presId="urn:microsoft.com/office/officeart/2008/layout/LinedList"/>
    <dgm:cxn modelId="{EE119454-EEFA-4850-A17C-B86807A154CD}" type="presParOf" srcId="{80FB4664-7E87-4ED6-B66E-855B94743D0A}" destId="{5E86CF12-9844-4306-82A1-B5D1AA16F87E}" srcOrd="8" destOrd="0" presId="urn:microsoft.com/office/officeart/2008/layout/LinedList"/>
    <dgm:cxn modelId="{AAD5DF8E-3269-460D-BE3A-0F8CC085068D}" type="presParOf" srcId="{80FB4664-7E87-4ED6-B66E-855B94743D0A}" destId="{C16626BA-F31A-4F7B-BF05-0ADA906C691F}" srcOrd="9" destOrd="0" presId="urn:microsoft.com/office/officeart/2008/layout/LinedList"/>
    <dgm:cxn modelId="{A5F9E478-A9ED-4780-839F-6B61512498A4}" type="presParOf" srcId="{C16626BA-F31A-4F7B-BF05-0ADA906C691F}" destId="{68B43331-FF19-4E4E-AB95-CA5E1D08CB54}" srcOrd="0" destOrd="0" presId="urn:microsoft.com/office/officeart/2008/layout/LinedList"/>
    <dgm:cxn modelId="{D81A1AAE-226F-409B-A8B7-099F64FD8D12}" type="presParOf" srcId="{C16626BA-F31A-4F7B-BF05-0ADA906C691F}" destId="{5A4C2F3B-9724-4F93-858E-2742CD262D26}" srcOrd="1" destOrd="0" presId="urn:microsoft.com/office/officeart/2008/layout/LinedList"/>
    <dgm:cxn modelId="{E9A4549A-8058-4AC8-A7C8-270E5ACAD242}" type="presParOf" srcId="{5A4C2F3B-9724-4F93-858E-2742CD262D26}" destId="{713DBA59-DAFE-4EA4-9BE8-E0AF2FB934AE}" srcOrd="0" destOrd="0" presId="urn:microsoft.com/office/officeart/2008/layout/LinedList"/>
    <dgm:cxn modelId="{2580AEE9-F308-4584-870C-DB5447FB9AAD}" type="presParOf" srcId="{5A4C2F3B-9724-4F93-858E-2742CD262D26}" destId="{E20911E0-1084-4525-9AE2-C483578297EB}" srcOrd="1" destOrd="0" presId="urn:microsoft.com/office/officeart/2008/layout/LinedList"/>
    <dgm:cxn modelId="{BDF0D75C-EE74-4C11-93B3-A7C37F0304BF}" type="presParOf" srcId="{E20911E0-1084-4525-9AE2-C483578297EB}" destId="{60FE21DD-D05F-457E-B6E6-341C685DCD01}" srcOrd="0" destOrd="0" presId="urn:microsoft.com/office/officeart/2008/layout/LinedList"/>
    <dgm:cxn modelId="{5F361BA8-6746-4A94-AAD5-2DFA7F702644}" type="presParOf" srcId="{E20911E0-1084-4525-9AE2-C483578297EB}" destId="{C81086EA-219B-4F94-82F6-85A5B00A740A}" srcOrd="1" destOrd="0" presId="urn:microsoft.com/office/officeart/2008/layout/LinedList"/>
    <dgm:cxn modelId="{D253B10D-6147-42A3-BD96-60B892FB16AC}" type="presParOf" srcId="{E20911E0-1084-4525-9AE2-C483578297EB}" destId="{D06E6FA7-1D77-44A7-8561-9A865EBA6937}" srcOrd="2" destOrd="0" presId="urn:microsoft.com/office/officeart/2008/layout/LinedList"/>
    <dgm:cxn modelId="{CB59CD3D-64D5-49C0-84C8-39085796B74C}" type="presParOf" srcId="{5A4C2F3B-9724-4F93-858E-2742CD262D26}" destId="{2D68C9D0-E0AB-4E89-811E-86F4A4209975}" srcOrd="2" destOrd="0" presId="urn:microsoft.com/office/officeart/2008/layout/LinedList"/>
    <dgm:cxn modelId="{FAAA0611-76A3-4236-B8B5-7ECC9585DA6D}" type="presParOf" srcId="{5A4C2F3B-9724-4F93-858E-2742CD262D26}" destId="{C45E713C-72DF-413D-A711-65544D5CCB0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C280B6-9BE4-4DFE-A03D-589B2CBB75A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B3DF08-FFFE-4A22-A388-BB5671BD5120}" type="pres">
      <dgm:prSet presAssocID="{84C280B6-9BE4-4DFE-A03D-589B2CBB75A7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5A4C204D-9EAD-4130-A30B-88FDEC3A7189}" type="presOf" srcId="{84C280B6-9BE4-4DFE-A03D-589B2CBB75A7}" destId="{E1B3DF08-FFFE-4A22-A388-BB5671BD5120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2EFB27-0658-4FAD-8CE5-10FAB42592D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00CE9F-DD23-445E-847E-1B014D41131A}">
      <dgm:prSet phldrT="[Text]" custT="1"/>
      <dgm:spPr/>
      <dgm:t>
        <a:bodyPr/>
        <a:lstStyle/>
        <a:p>
          <a:r>
            <a:rPr lang="en-US" sz="2400" dirty="0"/>
            <a:t>Importance </a:t>
          </a:r>
          <a:r>
            <a:rPr lang="en-US" sz="1900" dirty="0"/>
            <a:t> </a:t>
          </a:r>
          <a:endParaRPr lang="en-US" sz="1900" dirty="0"/>
        </a:p>
      </dgm:t>
    </dgm:pt>
    <dgm:pt modelId="{43C94594-4F67-4DAD-B0E1-A72D7BE970BD}" type="parTrans" cxnId="{0E997177-0380-4C38-8EA8-B8ECB786D801}">
      <dgm:prSet/>
      <dgm:spPr/>
      <dgm:t>
        <a:bodyPr/>
        <a:lstStyle/>
        <a:p>
          <a:endParaRPr lang="en-US"/>
        </a:p>
      </dgm:t>
    </dgm:pt>
    <dgm:pt modelId="{8B2C3AC1-3BA8-4DA3-B6D3-C140C0611C64}" type="sibTrans" cxnId="{0E997177-0380-4C38-8EA8-B8ECB786D801}">
      <dgm:prSet/>
      <dgm:spPr/>
      <dgm:t>
        <a:bodyPr/>
        <a:lstStyle/>
        <a:p>
          <a:endParaRPr lang="en-US"/>
        </a:p>
      </dgm:t>
    </dgm:pt>
    <dgm:pt modelId="{17E84ADC-D318-4524-9566-5AAB4D11EB09}">
      <dgm:prSet phldrT="[Text]"/>
      <dgm:spPr/>
      <dgm:t>
        <a:bodyPr/>
        <a:lstStyle/>
        <a:p>
          <a:r>
            <a:rPr lang="en-GB" dirty="0"/>
            <a:t>Each requirement must indicate how essential it is for the success of the project.</a:t>
          </a:r>
          <a:endParaRPr lang="en-US" dirty="0"/>
        </a:p>
      </dgm:t>
    </dgm:pt>
    <dgm:pt modelId="{CE0036A6-BC84-48B3-9C37-89796BD698FB}" type="parTrans" cxnId="{1512A4E3-375B-4094-9B1B-9E35BC96D05F}">
      <dgm:prSet/>
      <dgm:spPr/>
      <dgm:t>
        <a:bodyPr/>
        <a:lstStyle/>
        <a:p>
          <a:endParaRPr lang="en-US"/>
        </a:p>
      </dgm:t>
    </dgm:pt>
    <dgm:pt modelId="{AD25E9C7-42E8-4D13-BF54-401A276AD8B5}" type="sibTrans" cxnId="{1512A4E3-375B-4094-9B1B-9E35BC96D05F}">
      <dgm:prSet/>
      <dgm:spPr/>
      <dgm:t>
        <a:bodyPr/>
        <a:lstStyle/>
        <a:p>
          <a:endParaRPr lang="en-US"/>
        </a:p>
      </dgm:t>
    </dgm:pt>
    <dgm:pt modelId="{57C58EEA-3BB3-4101-A698-161E1BD814FF}">
      <dgm:prSet phldrT="[Text]" custT="1"/>
      <dgm:spPr/>
      <dgm:t>
        <a:bodyPr/>
        <a:lstStyle/>
        <a:p>
          <a:r>
            <a:rPr lang="en-US" sz="2400" dirty="0"/>
            <a:t>Measurability </a:t>
          </a:r>
          <a:endParaRPr lang="en-US" sz="1900" dirty="0"/>
        </a:p>
      </dgm:t>
    </dgm:pt>
    <dgm:pt modelId="{65FCDCCD-3FDC-4BD1-A698-3BBDE0AB72DF}" type="parTrans" cxnId="{B3BCF440-5937-4AE8-891D-156DED8BE89A}">
      <dgm:prSet/>
      <dgm:spPr/>
      <dgm:t>
        <a:bodyPr/>
        <a:lstStyle/>
        <a:p>
          <a:endParaRPr lang="en-US"/>
        </a:p>
      </dgm:t>
    </dgm:pt>
    <dgm:pt modelId="{0DCB7A2D-12FA-4AA2-B797-7C863F12EB8B}" type="sibTrans" cxnId="{B3BCF440-5937-4AE8-891D-156DED8BE89A}">
      <dgm:prSet/>
      <dgm:spPr/>
      <dgm:t>
        <a:bodyPr/>
        <a:lstStyle/>
        <a:p>
          <a:endParaRPr lang="en-US"/>
        </a:p>
      </dgm:t>
    </dgm:pt>
    <dgm:pt modelId="{0F3F41E4-1F9D-4C59-87D4-3C1A68413053}">
      <dgm:prSet phldrT="[Text]"/>
      <dgm:spPr/>
      <dgm:t>
        <a:bodyPr/>
        <a:lstStyle/>
        <a:p>
          <a:r>
            <a:rPr lang="en-GB" dirty="0"/>
            <a:t>The requirement must be formulated at a level of precision that enables to evaluate its satisfaction.</a:t>
          </a:r>
          <a:endParaRPr lang="en-US" dirty="0"/>
        </a:p>
      </dgm:t>
    </dgm:pt>
    <dgm:pt modelId="{92DFD3F7-16FC-4908-B77C-22F78141CE98}" type="parTrans" cxnId="{B61AF6EF-7081-4832-9293-44CAB3876AC1}">
      <dgm:prSet/>
      <dgm:spPr/>
      <dgm:t>
        <a:bodyPr/>
        <a:lstStyle/>
        <a:p>
          <a:endParaRPr lang="en-US"/>
        </a:p>
      </dgm:t>
    </dgm:pt>
    <dgm:pt modelId="{65DBE335-316E-4979-91A3-BD11F682EDF5}" type="sibTrans" cxnId="{B61AF6EF-7081-4832-9293-44CAB3876AC1}">
      <dgm:prSet/>
      <dgm:spPr/>
      <dgm:t>
        <a:bodyPr/>
        <a:lstStyle/>
        <a:p>
          <a:endParaRPr lang="en-US"/>
        </a:p>
      </dgm:t>
    </dgm:pt>
    <dgm:pt modelId="{FF4B1806-957C-4659-9E6C-2EFDCC077138}">
      <dgm:prSet phldrT="[Text]"/>
      <dgm:spPr/>
      <dgm:t>
        <a:bodyPr/>
        <a:lstStyle/>
        <a:p>
          <a:r>
            <a:rPr lang="en-GB" dirty="0"/>
            <a:t>The requirements must all contribute to the satisfaction of the project goals.</a:t>
          </a:r>
          <a:endParaRPr lang="en-US" dirty="0"/>
        </a:p>
      </dgm:t>
    </dgm:pt>
    <dgm:pt modelId="{32FB31A1-61E6-4D1B-9A87-E8FF6F8C8BB7}" type="parTrans" cxnId="{503D2F06-EC61-40E0-8FF8-C191A0A19563}">
      <dgm:prSet/>
      <dgm:spPr/>
      <dgm:t>
        <a:bodyPr/>
        <a:lstStyle/>
        <a:p>
          <a:endParaRPr lang="en-US"/>
        </a:p>
      </dgm:t>
    </dgm:pt>
    <dgm:pt modelId="{3EFBFB8E-D514-4022-8553-10F00BF9E878}" type="sibTrans" cxnId="{503D2F06-EC61-40E0-8FF8-C191A0A19563}">
      <dgm:prSet/>
      <dgm:spPr/>
      <dgm:t>
        <a:bodyPr/>
        <a:lstStyle/>
        <a:p>
          <a:endParaRPr lang="en-US"/>
        </a:p>
      </dgm:t>
    </dgm:pt>
    <dgm:pt modelId="{9F33E6E2-7FD4-4BA1-9FAB-39BE23B8376D}">
      <dgm:prSet phldrT="[Text]" custT="1"/>
      <dgm:spPr/>
      <dgm:t>
        <a:bodyPr/>
        <a:lstStyle/>
        <a:p>
          <a:r>
            <a:rPr lang="en-US" sz="2400" dirty="0"/>
            <a:t>Necessity </a:t>
          </a:r>
          <a:r>
            <a:rPr lang="en-US" sz="1900" dirty="0"/>
            <a:t> </a:t>
          </a:r>
          <a:endParaRPr lang="en-US" sz="1900" dirty="0"/>
        </a:p>
      </dgm:t>
    </dgm:pt>
    <dgm:pt modelId="{CCE34B60-0801-469C-97F7-0931D186C52A}" type="parTrans" cxnId="{89AC9AFE-0953-40D7-B3E0-1C8008EA354B}">
      <dgm:prSet/>
      <dgm:spPr/>
      <dgm:t>
        <a:bodyPr/>
        <a:lstStyle/>
        <a:p>
          <a:endParaRPr lang="en-US"/>
        </a:p>
      </dgm:t>
    </dgm:pt>
    <dgm:pt modelId="{06B78F29-0A18-4D08-9F81-14E61C65E72D}" type="sibTrans" cxnId="{89AC9AFE-0953-40D7-B3E0-1C8008EA354B}">
      <dgm:prSet/>
      <dgm:spPr/>
      <dgm:t>
        <a:bodyPr/>
        <a:lstStyle/>
        <a:p>
          <a:endParaRPr lang="en-US"/>
        </a:p>
      </dgm:t>
    </dgm:pt>
    <dgm:pt modelId="{2ACA907B-C386-4C9B-B7A0-1E4C11BB87C9}">
      <dgm:prSet phldrT="[Text]" custT="1"/>
      <dgm:spPr/>
      <dgm:t>
        <a:bodyPr/>
        <a:lstStyle/>
        <a:p>
          <a:r>
            <a:rPr lang="en-US" sz="2400" dirty="0"/>
            <a:t>Viability </a:t>
          </a:r>
          <a:r>
            <a:rPr lang="en-US" sz="1900" dirty="0"/>
            <a:t> </a:t>
          </a:r>
          <a:endParaRPr lang="en-US" sz="1900" dirty="0"/>
        </a:p>
      </dgm:t>
    </dgm:pt>
    <dgm:pt modelId="{630E680E-08F7-4231-B81A-BB49EE032BB5}" type="parTrans" cxnId="{1276F90A-E124-42C2-BB5C-E2084E1F036A}">
      <dgm:prSet/>
      <dgm:spPr/>
      <dgm:t>
        <a:bodyPr/>
        <a:lstStyle/>
        <a:p>
          <a:endParaRPr lang="en-US"/>
        </a:p>
      </dgm:t>
    </dgm:pt>
    <dgm:pt modelId="{4EA420BA-63C2-4A52-8B24-9BF0B5485E8F}" type="sibTrans" cxnId="{1276F90A-E124-42C2-BB5C-E2084E1F036A}">
      <dgm:prSet/>
      <dgm:spPr/>
      <dgm:t>
        <a:bodyPr/>
        <a:lstStyle/>
        <a:p>
          <a:endParaRPr lang="en-US"/>
        </a:p>
      </dgm:t>
    </dgm:pt>
    <dgm:pt modelId="{D4EC730F-F50F-48E2-9B32-A766E12438ED}">
      <dgm:prSet phldrT="[Text]"/>
      <dgm:spPr/>
      <dgm:t>
        <a:bodyPr/>
        <a:lstStyle/>
        <a:p>
          <a:r>
            <a:rPr lang="en-GB" dirty="0"/>
            <a:t>All requirements can be implemented with the available technology, human resources and budget.</a:t>
          </a:r>
          <a:endParaRPr lang="en-US" dirty="0"/>
        </a:p>
      </dgm:t>
    </dgm:pt>
    <dgm:pt modelId="{4B886D1F-2F88-4D54-A175-931B99D98956}" type="parTrans" cxnId="{9EC57A92-D52D-4AE4-AFF8-568E88E5BE0D}">
      <dgm:prSet/>
      <dgm:spPr/>
      <dgm:t>
        <a:bodyPr/>
        <a:lstStyle/>
        <a:p>
          <a:endParaRPr lang="en-US"/>
        </a:p>
      </dgm:t>
    </dgm:pt>
    <dgm:pt modelId="{A11AAE02-68D4-4418-BE2A-FFA3BD422B5E}" type="sibTrans" cxnId="{9EC57A92-D52D-4AE4-AFF8-568E88E5BE0D}">
      <dgm:prSet/>
      <dgm:spPr/>
      <dgm:t>
        <a:bodyPr/>
        <a:lstStyle/>
        <a:p>
          <a:endParaRPr lang="en-US"/>
        </a:p>
      </dgm:t>
    </dgm:pt>
    <dgm:pt modelId="{0A6CA4D3-0A0F-4FB2-9752-F65D0346B173}">
      <dgm:prSet phldrT="[Text]" custT="1"/>
      <dgm:spPr/>
      <dgm:t>
        <a:bodyPr/>
        <a:lstStyle/>
        <a:p>
          <a:r>
            <a:rPr lang="en-US" sz="2400" dirty="0"/>
            <a:t>Traceability </a:t>
          </a:r>
          <a:r>
            <a:rPr lang="en-US" sz="1900" dirty="0"/>
            <a:t> </a:t>
          </a:r>
          <a:endParaRPr lang="en-US" sz="1900" dirty="0"/>
        </a:p>
      </dgm:t>
    </dgm:pt>
    <dgm:pt modelId="{9FF1CFC5-A735-4FE1-885F-97CD225A1914}" type="parTrans" cxnId="{DC2596EE-230C-4263-8481-AF1F8B37E72A}">
      <dgm:prSet/>
      <dgm:spPr/>
      <dgm:t>
        <a:bodyPr/>
        <a:lstStyle/>
        <a:p>
          <a:endParaRPr lang="en-US"/>
        </a:p>
      </dgm:t>
    </dgm:pt>
    <dgm:pt modelId="{D006257C-F4C6-45E3-9EA1-529446DB037D}" type="sibTrans" cxnId="{DC2596EE-230C-4263-8481-AF1F8B37E72A}">
      <dgm:prSet/>
      <dgm:spPr/>
      <dgm:t>
        <a:bodyPr/>
        <a:lstStyle/>
        <a:p>
          <a:endParaRPr lang="en-US"/>
        </a:p>
      </dgm:t>
    </dgm:pt>
    <dgm:pt modelId="{7ED75BCE-E0A8-472E-9F75-96FD5DEBA053}">
      <dgm:prSet phldrT="[Text]"/>
      <dgm:spPr/>
      <dgm:t>
        <a:bodyPr/>
        <a:lstStyle/>
        <a:p>
          <a:r>
            <a:rPr lang="en-GB" dirty="0"/>
            <a:t>The context in which a requirement was created should be easy to retrieve.</a:t>
          </a:r>
          <a:endParaRPr lang="en-US" dirty="0"/>
        </a:p>
      </dgm:t>
    </dgm:pt>
    <dgm:pt modelId="{E7BD5EE5-70D7-4104-8356-CC38C1BFA5F7}" type="parTrans" cxnId="{22A266B2-8236-4A76-ADE5-110798541ADF}">
      <dgm:prSet/>
      <dgm:spPr/>
      <dgm:t>
        <a:bodyPr/>
        <a:lstStyle/>
        <a:p>
          <a:endParaRPr lang="en-US"/>
        </a:p>
      </dgm:t>
    </dgm:pt>
    <dgm:pt modelId="{B6E56DBF-5371-4AC9-82F7-8DC453CDC0DE}" type="sibTrans" cxnId="{22A266B2-8236-4A76-ADE5-110798541ADF}">
      <dgm:prSet/>
      <dgm:spPr/>
      <dgm:t>
        <a:bodyPr/>
        <a:lstStyle/>
        <a:p>
          <a:endParaRPr lang="en-US"/>
        </a:p>
      </dgm:t>
    </dgm:pt>
    <dgm:pt modelId="{80FB4664-7E87-4ED6-B66E-855B94743D0A}" type="pres">
      <dgm:prSet presAssocID="{402EFB27-0658-4FAD-8CE5-10FAB42592DE}" presName="vert0" presStyleCnt="0">
        <dgm:presLayoutVars>
          <dgm:dir/>
          <dgm:animOne val="branch"/>
          <dgm:animLvl val="lvl"/>
        </dgm:presLayoutVars>
      </dgm:prSet>
      <dgm:spPr/>
    </dgm:pt>
    <dgm:pt modelId="{F18FBFB4-F86B-472A-B304-219C85CB47CF}" type="pres">
      <dgm:prSet presAssocID="{8400CE9F-DD23-445E-847E-1B014D41131A}" presName="thickLine" presStyleLbl="alignNode1" presStyleIdx="0" presStyleCnt="5"/>
      <dgm:spPr/>
    </dgm:pt>
    <dgm:pt modelId="{4A5B0DC6-4E17-4E00-8E81-E378F8C02963}" type="pres">
      <dgm:prSet presAssocID="{8400CE9F-DD23-445E-847E-1B014D41131A}" presName="horz1" presStyleCnt="0"/>
      <dgm:spPr/>
    </dgm:pt>
    <dgm:pt modelId="{84C3084F-1BE1-4E67-A051-1FF7ADA210C4}" type="pres">
      <dgm:prSet presAssocID="{8400CE9F-DD23-445E-847E-1B014D41131A}" presName="tx1" presStyleLbl="revTx" presStyleIdx="0" presStyleCnt="10" custScaleX="127196"/>
      <dgm:spPr/>
    </dgm:pt>
    <dgm:pt modelId="{EA5C3C3F-8036-460F-B97C-E8C0387949A0}" type="pres">
      <dgm:prSet presAssocID="{8400CE9F-DD23-445E-847E-1B014D41131A}" presName="vert1" presStyleCnt="0"/>
      <dgm:spPr/>
    </dgm:pt>
    <dgm:pt modelId="{B6395797-EAC2-429A-892D-6949FCB0535F}" type="pres">
      <dgm:prSet presAssocID="{17E84ADC-D318-4524-9566-5AAB4D11EB09}" presName="vertSpace2a" presStyleCnt="0"/>
      <dgm:spPr/>
    </dgm:pt>
    <dgm:pt modelId="{266DAA95-19AB-43D6-8193-9F9327BF00A2}" type="pres">
      <dgm:prSet presAssocID="{17E84ADC-D318-4524-9566-5AAB4D11EB09}" presName="horz2" presStyleCnt="0"/>
      <dgm:spPr/>
    </dgm:pt>
    <dgm:pt modelId="{A9A0D0C4-7250-404B-9607-DCA2819121EB}" type="pres">
      <dgm:prSet presAssocID="{17E84ADC-D318-4524-9566-5AAB4D11EB09}" presName="horzSpace2" presStyleCnt="0"/>
      <dgm:spPr/>
    </dgm:pt>
    <dgm:pt modelId="{8205357C-DEAB-49A7-AED1-E31B2EBEFA25}" type="pres">
      <dgm:prSet presAssocID="{17E84ADC-D318-4524-9566-5AAB4D11EB09}" presName="tx2" presStyleLbl="revTx" presStyleIdx="1" presStyleCnt="10"/>
      <dgm:spPr/>
    </dgm:pt>
    <dgm:pt modelId="{8304992D-247E-41F2-9370-E00ED0C3B3E6}" type="pres">
      <dgm:prSet presAssocID="{17E84ADC-D318-4524-9566-5AAB4D11EB09}" presName="vert2" presStyleCnt="0"/>
      <dgm:spPr/>
    </dgm:pt>
    <dgm:pt modelId="{2FE97154-FCB5-4392-9A1B-EB1763AE1D4D}" type="pres">
      <dgm:prSet presAssocID="{17E84ADC-D318-4524-9566-5AAB4D11EB09}" presName="thinLine2b" presStyleLbl="callout" presStyleIdx="0" presStyleCnt="5"/>
      <dgm:spPr/>
    </dgm:pt>
    <dgm:pt modelId="{217A5472-E0F0-4E46-B3CC-34AC5FCA59CE}" type="pres">
      <dgm:prSet presAssocID="{17E84ADC-D318-4524-9566-5AAB4D11EB09}" presName="vertSpace2b" presStyleCnt="0"/>
      <dgm:spPr/>
    </dgm:pt>
    <dgm:pt modelId="{C5197C7D-1D07-4F09-9A24-FC683C096428}" type="pres">
      <dgm:prSet presAssocID="{57C58EEA-3BB3-4101-A698-161E1BD814FF}" presName="thickLine" presStyleLbl="alignNode1" presStyleIdx="1" presStyleCnt="5"/>
      <dgm:spPr/>
    </dgm:pt>
    <dgm:pt modelId="{4D336AFD-2DFA-43FB-B9BF-9D8F072D8793}" type="pres">
      <dgm:prSet presAssocID="{57C58EEA-3BB3-4101-A698-161E1BD814FF}" presName="horz1" presStyleCnt="0"/>
      <dgm:spPr/>
    </dgm:pt>
    <dgm:pt modelId="{18F04D2D-CF19-4F9B-9ABD-C0E615C23024}" type="pres">
      <dgm:prSet presAssocID="{57C58EEA-3BB3-4101-A698-161E1BD814FF}" presName="tx1" presStyleLbl="revTx" presStyleIdx="2" presStyleCnt="10" custScaleX="127196"/>
      <dgm:spPr/>
    </dgm:pt>
    <dgm:pt modelId="{D19AE61C-1390-4469-873E-DE6181AD2A07}" type="pres">
      <dgm:prSet presAssocID="{57C58EEA-3BB3-4101-A698-161E1BD814FF}" presName="vert1" presStyleCnt="0"/>
      <dgm:spPr/>
    </dgm:pt>
    <dgm:pt modelId="{97421993-E0FD-4CB4-B91E-610548FBD5ED}" type="pres">
      <dgm:prSet presAssocID="{0F3F41E4-1F9D-4C59-87D4-3C1A68413053}" presName="vertSpace2a" presStyleCnt="0"/>
      <dgm:spPr/>
    </dgm:pt>
    <dgm:pt modelId="{E2BFF826-BC8D-42E2-8BD4-E0F9B966011A}" type="pres">
      <dgm:prSet presAssocID="{0F3F41E4-1F9D-4C59-87D4-3C1A68413053}" presName="horz2" presStyleCnt="0"/>
      <dgm:spPr/>
    </dgm:pt>
    <dgm:pt modelId="{CBC81A80-A320-41A3-86CF-5E06E42AAC9E}" type="pres">
      <dgm:prSet presAssocID="{0F3F41E4-1F9D-4C59-87D4-3C1A68413053}" presName="horzSpace2" presStyleCnt="0"/>
      <dgm:spPr/>
    </dgm:pt>
    <dgm:pt modelId="{6295F3DC-A779-4814-AACD-E32479A8FB9F}" type="pres">
      <dgm:prSet presAssocID="{0F3F41E4-1F9D-4C59-87D4-3C1A68413053}" presName="tx2" presStyleLbl="revTx" presStyleIdx="3" presStyleCnt="10"/>
      <dgm:spPr/>
    </dgm:pt>
    <dgm:pt modelId="{C1BADCDB-D231-4CA6-BD0F-642EC0B4DEBC}" type="pres">
      <dgm:prSet presAssocID="{0F3F41E4-1F9D-4C59-87D4-3C1A68413053}" presName="vert2" presStyleCnt="0"/>
      <dgm:spPr/>
    </dgm:pt>
    <dgm:pt modelId="{73EA1509-347A-4D80-84F6-5DE3380E298A}" type="pres">
      <dgm:prSet presAssocID="{0F3F41E4-1F9D-4C59-87D4-3C1A68413053}" presName="thinLine2b" presStyleLbl="callout" presStyleIdx="1" presStyleCnt="5"/>
      <dgm:spPr/>
    </dgm:pt>
    <dgm:pt modelId="{0D22578A-238F-41DD-813A-5377075EEE7D}" type="pres">
      <dgm:prSet presAssocID="{0F3F41E4-1F9D-4C59-87D4-3C1A68413053}" presName="vertSpace2b" presStyleCnt="0"/>
      <dgm:spPr/>
    </dgm:pt>
    <dgm:pt modelId="{A4BDC207-A2C1-4966-90B9-8AFE1180A658}" type="pres">
      <dgm:prSet presAssocID="{9F33E6E2-7FD4-4BA1-9FAB-39BE23B8376D}" presName="thickLine" presStyleLbl="alignNode1" presStyleIdx="2" presStyleCnt="5"/>
      <dgm:spPr/>
    </dgm:pt>
    <dgm:pt modelId="{7C6C33CF-8E0F-48DC-BA39-27D951B7A95F}" type="pres">
      <dgm:prSet presAssocID="{9F33E6E2-7FD4-4BA1-9FAB-39BE23B8376D}" presName="horz1" presStyleCnt="0"/>
      <dgm:spPr/>
    </dgm:pt>
    <dgm:pt modelId="{69F6BC5D-2A98-43ED-9FE0-CCE87212B69C}" type="pres">
      <dgm:prSet presAssocID="{9F33E6E2-7FD4-4BA1-9FAB-39BE23B8376D}" presName="tx1" presStyleLbl="revTx" presStyleIdx="4" presStyleCnt="10" custScaleX="127196"/>
      <dgm:spPr/>
    </dgm:pt>
    <dgm:pt modelId="{4D3C7635-5D75-49C4-B475-CAE26629A423}" type="pres">
      <dgm:prSet presAssocID="{9F33E6E2-7FD4-4BA1-9FAB-39BE23B8376D}" presName="vert1" presStyleCnt="0"/>
      <dgm:spPr/>
    </dgm:pt>
    <dgm:pt modelId="{98BA212D-C596-438C-8503-A18C5F00E25A}" type="pres">
      <dgm:prSet presAssocID="{FF4B1806-957C-4659-9E6C-2EFDCC077138}" presName="vertSpace2a" presStyleCnt="0"/>
      <dgm:spPr/>
    </dgm:pt>
    <dgm:pt modelId="{D0A25D70-1452-476C-B774-A4D293FDF1FB}" type="pres">
      <dgm:prSet presAssocID="{FF4B1806-957C-4659-9E6C-2EFDCC077138}" presName="horz2" presStyleCnt="0"/>
      <dgm:spPr/>
    </dgm:pt>
    <dgm:pt modelId="{D7303881-C2E5-4447-848A-D361723667B2}" type="pres">
      <dgm:prSet presAssocID="{FF4B1806-957C-4659-9E6C-2EFDCC077138}" presName="horzSpace2" presStyleCnt="0"/>
      <dgm:spPr/>
    </dgm:pt>
    <dgm:pt modelId="{8FE719E8-1DF6-4817-8B39-1F33D06336BF}" type="pres">
      <dgm:prSet presAssocID="{FF4B1806-957C-4659-9E6C-2EFDCC077138}" presName="tx2" presStyleLbl="revTx" presStyleIdx="5" presStyleCnt="10"/>
      <dgm:spPr/>
    </dgm:pt>
    <dgm:pt modelId="{CF49BFBB-E065-4246-B3CD-FECDD30BDD60}" type="pres">
      <dgm:prSet presAssocID="{FF4B1806-957C-4659-9E6C-2EFDCC077138}" presName="vert2" presStyleCnt="0"/>
      <dgm:spPr/>
    </dgm:pt>
    <dgm:pt modelId="{77EC6B73-2B19-4432-B8F0-E313A5B9001B}" type="pres">
      <dgm:prSet presAssocID="{FF4B1806-957C-4659-9E6C-2EFDCC077138}" presName="thinLine2b" presStyleLbl="callout" presStyleIdx="2" presStyleCnt="5"/>
      <dgm:spPr/>
    </dgm:pt>
    <dgm:pt modelId="{04C3DBF4-73D7-4FDA-BF5D-8438F9E28E08}" type="pres">
      <dgm:prSet presAssocID="{FF4B1806-957C-4659-9E6C-2EFDCC077138}" presName="vertSpace2b" presStyleCnt="0"/>
      <dgm:spPr/>
    </dgm:pt>
    <dgm:pt modelId="{6C7E8F68-470A-4127-9650-DC3E92BC69C2}" type="pres">
      <dgm:prSet presAssocID="{2ACA907B-C386-4C9B-B7A0-1E4C11BB87C9}" presName="thickLine" presStyleLbl="alignNode1" presStyleIdx="3" presStyleCnt="5"/>
      <dgm:spPr/>
    </dgm:pt>
    <dgm:pt modelId="{89D02558-8AFE-4241-A73F-4AA23E8C1A13}" type="pres">
      <dgm:prSet presAssocID="{2ACA907B-C386-4C9B-B7A0-1E4C11BB87C9}" presName="horz1" presStyleCnt="0"/>
      <dgm:spPr/>
    </dgm:pt>
    <dgm:pt modelId="{EBC4A1E4-4028-457F-BB44-FFEC5528E11A}" type="pres">
      <dgm:prSet presAssocID="{2ACA907B-C386-4C9B-B7A0-1E4C11BB87C9}" presName="tx1" presStyleLbl="revTx" presStyleIdx="6" presStyleCnt="10" custScaleX="127196"/>
      <dgm:spPr/>
    </dgm:pt>
    <dgm:pt modelId="{8873B56D-66ED-40D0-B562-AABB17250E14}" type="pres">
      <dgm:prSet presAssocID="{2ACA907B-C386-4C9B-B7A0-1E4C11BB87C9}" presName="vert1" presStyleCnt="0"/>
      <dgm:spPr/>
    </dgm:pt>
    <dgm:pt modelId="{63E61FD7-6E0E-42AB-A4D2-44608788DAB6}" type="pres">
      <dgm:prSet presAssocID="{D4EC730F-F50F-48E2-9B32-A766E12438ED}" presName="vertSpace2a" presStyleCnt="0"/>
      <dgm:spPr/>
    </dgm:pt>
    <dgm:pt modelId="{86876204-37C7-4203-AECE-8A75C448AAC6}" type="pres">
      <dgm:prSet presAssocID="{D4EC730F-F50F-48E2-9B32-A766E12438ED}" presName="horz2" presStyleCnt="0"/>
      <dgm:spPr/>
    </dgm:pt>
    <dgm:pt modelId="{E7CF57BB-D879-4944-A9E0-224CE2320773}" type="pres">
      <dgm:prSet presAssocID="{D4EC730F-F50F-48E2-9B32-A766E12438ED}" presName="horzSpace2" presStyleCnt="0"/>
      <dgm:spPr/>
    </dgm:pt>
    <dgm:pt modelId="{0AB822E2-B356-4FE4-A7F3-6FCA053FBF2B}" type="pres">
      <dgm:prSet presAssocID="{D4EC730F-F50F-48E2-9B32-A766E12438ED}" presName="tx2" presStyleLbl="revTx" presStyleIdx="7" presStyleCnt="10"/>
      <dgm:spPr/>
    </dgm:pt>
    <dgm:pt modelId="{7D2A2CBA-E60F-4ACF-890D-E21DF067A791}" type="pres">
      <dgm:prSet presAssocID="{D4EC730F-F50F-48E2-9B32-A766E12438ED}" presName="vert2" presStyleCnt="0"/>
      <dgm:spPr/>
    </dgm:pt>
    <dgm:pt modelId="{2A149612-1515-4BBC-8689-202838574CE5}" type="pres">
      <dgm:prSet presAssocID="{D4EC730F-F50F-48E2-9B32-A766E12438ED}" presName="thinLine2b" presStyleLbl="callout" presStyleIdx="3" presStyleCnt="5"/>
      <dgm:spPr/>
    </dgm:pt>
    <dgm:pt modelId="{DD819436-170B-48BC-A887-1CB3D48ECEA7}" type="pres">
      <dgm:prSet presAssocID="{D4EC730F-F50F-48E2-9B32-A766E12438ED}" presName="vertSpace2b" presStyleCnt="0"/>
      <dgm:spPr/>
    </dgm:pt>
    <dgm:pt modelId="{5E86CF12-9844-4306-82A1-B5D1AA16F87E}" type="pres">
      <dgm:prSet presAssocID="{0A6CA4D3-0A0F-4FB2-9752-F65D0346B173}" presName="thickLine" presStyleLbl="alignNode1" presStyleIdx="4" presStyleCnt="5"/>
      <dgm:spPr/>
    </dgm:pt>
    <dgm:pt modelId="{C16626BA-F31A-4F7B-BF05-0ADA906C691F}" type="pres">
      <dgm:prSet presAssocID="{0A6CA4D3-0A0F-4FB2-9752-F65D0346B173}" presName="horz1" presStyleCnt="0"/>
      <dgm:spPr/>
    </dgm:pt>
    <dgm:pt modelId="{68B43331-FF19-4E4E-AB95-CA5E1D08CB54}" type="pres">
      <dgm:prSet presAssocID="{0A6CA4D3-0A0F-4FB2-9752-F65D0346B173}" presName="tx1" presStyleLbl="revTx" presStyleIdx="8" presStyleCnt="10" custScaleX="127196"/>
      <dgm:spPr/>
    </dgm:pt>
    <dgm:pt modelId="{5A4C2F3B-9724-4F93-858E-2742CD262D26}" type="pres">
      <dgm:prSet presAssocID="{0A6CA4D3-0A0F-4FB2-9752-F65D0346B173}" presName="vert1" presStyleCnt="0"/>
      <dgm:spPr/>
    </dgm:pt>
    <dgm:pt modelId="{713DBA59-DAFE-4EA4-9BE8-E0AF2FB934AE}" type="pres">
      <dgm:prSet presAssocID="{7ED75BCE-E0A8-472E-9F75-96FD5DEBA053}" presName="vertSpace2a" presStyleCnt="0"/>
      <dgm:spPr/>
    </dgm:pt>
    <dgm:pt modelId="{E20911E0-1084-4525-9AE2-C483578297EB}" type="pres">
      <dgm:prSet presAssocID="{7ED75BCE-E0A8-472E-9F75-96FD5DEBA053}" presName="horz2" presStyleCnt="0"/>
      <dgm:spPr/>
    </dgm:pt>
    <dgm:pt modelId="{60FE21DD-D05F-457E-B6E6-341C685DCD01}" type="pres">
      <dgm:prSet presAssocID="{7ED75BCE-E0A8-472E-9F75-96FD5DEBA053}" presName="horzSpace2" presStyleCnt="0"/>
      <dgm:spPr/>
    </dgm:pt>
    <dgm:pt modelId="{C81086EA-219B-4F94-82F6-85A5B00A740A}" type="pres">
      <dgm:prSet presAssocID="{7ED75BCE-E0A8-472E-9F75-96FD5DEBA053}" presName="tx2" presStyleLbl="revTx" presStyleIdx="9" presStyleCnt="10"/>
      <dgm:spPr/>
    </dgm:pt>
    <dgm:pt modelId="{D06E6FA7-1D77-44A7-8561-9A865EBA6937}" type="pres">
      <dgm:prSet presAssocID="{7ED75BCE-E0A8-472E-9F75-96FD5DEBA053}" presName="vert2" presStyleCnt="0"/>
      <dgm:spPr/>
    </dgm:pt>
    <dgm:pt modelId="{2D68C9D0-E0AB-4E89-811E-86F4A4209975}" type="pres">
      <dgm:prSet presAssocID="{7ED75BCE-E0A8-472E-9F75-96FD5DEBA053}" presName="thinLine2b" presStyleLbl="callout" presStyleIdx="4" presStyleCnt="5"/>
      <dgm:spPr/>
    </dgm:pt>
    <dgm:pt modelId="{C45E713C-72DF-413D-A711-65544D5CCB07}" type="pres">
      <dgm:prSet presAssocID="{7ED75BCE-E0A8-472E-9F75-96FD5DEBA053}" presName="vertSpace2b" presStyleCnt="0"/>
      <dgm:spPr/>
    </dgm:pt>
  </dgm:ptLst>
  <dgm:cxnLst>
    <dgm:cxn modelId="{B1FDD4DF-0FB7-496A-8117-95B6A11527A7}" type="presOf" srcId="{0A6CA4D3-0A0F-4FB2-9752-F65D0346B173}" destId="{68B43331-FF19-4E4E-AB95-CA5E1D08CB54}" srcOrd="0" destOrd="0" presId="urn:microsoft.com/office/officeart/2008/layout/LinedList"/>
    <dgm:cxn modelId="{503D2F06-EC61-40E0-8FF8-C191A0A19563}" srcId="{9F33E6E2-7FD4-4BA1-9FAB-39BE23B8376D}" destId="{FF4B1806-957C-4659-9E6C-2EFDCC077138}" srcOrd="0" destOrd="0" parTransId="{32FB31A1-61E6-4D1B-9A87-E8FF6F8C8BB7}" sibTransId="{3EFBFB8E-D514-4022-8553-10F00BF9E878}"/>
    <dgm:cxn modelId="{E094F19A-B1C3-4133-852C-65A58483A27F}" type="presOf" srcId="{2ACA907B-C386-4C9B-B7A0-1E4C11BB87C9}" destId="{EBC4A1E4-4028-457F-BB44-FFEC5528E11A}" srcOrd="0" destOrd="0" presId="urn:microsoft.com/office/officeart/2008/layout/LinedList"/>
    <dgm:cxn modelId="{B61AF6EF-7081-4832-9293-44CAB3876AC1}" srcId="{57C58EEA-3BB3-4101-A698-161E1BD814FF}" destId="{0F3F41E4-1F9D-4C59-87D4-3C1A68413053}" srcOrd="0" destOrd="0" parTransId="{92DFD3F7-16FC-4908-B77C-22F78141CE98}" sibTransId="{65DBE335-316E-4979-91A3-BD11F682EDF5}"/>
    <dgm:cxn modelId="{1029D300-0583-45BA-91B5-FC14FF9A473D}" type="presOf" srcId="{8400CE9F-DD23-445E-847E-1B014D41131A}" destId="{84C3084F-1BE1-4E67-A051-1FF7ADA210C4}" srcOrd="0" destOrd="0" presId="urn:microsoft.com/office/officeart/2008/layout/LinedList"/>
    <dgm:cxn modelId="{511DA225-E79B-4671-A93C-27A19A169C26}" type="presOf" srcId="{57C58EEA-3BB3-4101-A698-161E1BD814FF}" destId="{18F04D2D-CF19-4F9B-9ABD-C0E615C23024}" srcOrd="0" destOrd="0" presId="urn:microsoft.com/office/officeart/2008/layout/LinedList"/>
    <dgm:cxn modelId="{B3BCF440-5937-4AE8-891D-156DED8BE89A}" srcId="{402EFB27-0658-4FAD-8CE5-10FAB42592DE}" destId="{57C58EEA-3BB3-4101-A698-161E1BD814FF}" srcOrd="1" destOrd="0" parTransId="{65FCDCCD-3FDC-4BD1-A698-3BBDE0AB72DF}" sibTransId="{0DCB7A2D-12FA-4AA2-B797-7C863F12EB8B}"/>
    <dgm:cxn modelId="{71688791-1D7E-4F0A-8C77-A6308C137CB9}" type="presOf" srcId="{9F33E6E2-7FD4-4BA1-9FAB-39BE23B8376D}" destId="{69F6BC5D-2A98-43ED-9FE0-CCE87212B69C}" srcOrd="0" destOrd="0" presId="urn:microsoft.com/office/officeart/2008/layout/LinedList"/>
    <dgm:cxn modelId="{22A266B2-8236-4A76-ADE5-110798541ADF}" srcId="{0A6CA4D3-0A0F-4FB2-9752-F65D0346B173}" destId="{7ED75BCE-E0A8-472E-9F75-96FD5DEBA053}" srcOrd="0" destOrd="0" parTransId="{E7BD5EE5-70D7-4104-8356-CC38C1BFA5F7}" sibTransId="{B6E56DBF-5371-4AC9-82F7-8DC453CDC0DE}"/>
    <dgm:cxn modelId="{5E81217F-A991-4618-88A6-3C83F725600B}" type="presOf" srcId="{402EFB27-0658-4FAD-8CE5-10FAB42592DE}" destId="{80FB4664-7E87-4ED6-B66E-855B94743D0A}" srcOrd="0" destOrd="0" presId="urn:microsoft.com/office/officeart/2008/layout/LinedList"/>
    <dgm:cxn modelId="{32511E58-7375-4942-9E3A-3BDD5473FF82}" type="presOf" srcId="{0F3F41E4-1F9D-4C59-87D4-3C1A68413053}" destId="{6295F3DC-A779-4814-AACD-E32479A8FB9F}" srcOrd="0" destOrd="0" presId="urn:microsoft.com/office/officeart/2008/layout/LinedList"/>
    <dgm:cxn modelId="{DC2596EE-230C-4263-8481-AF1F8B37E72A}" srcId="{402EFB27-0658-4FAD-8CE5-10FAB42592DE}" destId="{0A6CA4D3-0A0F-4FB2-9752-F65D0346B173}" srcOrd="4" destOrd="0" parTransId="{9FF1CFC5-A735-4FE1-885F-97CD225A1914}" sibTransId="{D006257C-F4C6-45E3-9EA1-529446DB037D}"/>
    <dgm:cxn modelId="{0E997177-0380-4C38-8EA8-B8ECB786D801}" srcId="{402EFB27-0658-4FAD-8CE5-10FAB42592DE}" destId="{8400CE9F-DD23-445E-847E-1B014D41131A}" srcOrd="0" destOrd="0" parTransId="{43C94594-4F67-4DAD-B0E1-A72D7BE970BD}" sibTransId="{8B2C3AC1-3BA8-4DA3-B6D3-C140C0611C64}"/>
    <dgm:cxn modelId="{B55C15EB-C688-433F-AD05-A5413E6BB8F2}" type="presOf" srcId="{7ED75BCE-E0A8-472E-9F75-96FD5DEBA053}" destId="{C81086EA-219B-4F94-82F6-85A5B00A740A}" srcOrd="0" destOrd="0" presId="urn:microsoft.com/office/officeart/2008/layout/LinedList"/>
    <dgm:cxn modelId="{1276F90A-E124-42C2-BB5C-E2084E1F036A}" srcId="{402EFB27-0658-4FAD-8CE5-10FAB42592DE}" destId="{2ACA907B-C386-4C9B-B7A0-1E4C11BB87C9}" srcOrd="3" destOrd="0" parTransId="{630E680E-08F7-4231-B81A-BB49EE032BB5}" sibTransId="{4EA420BA-63C2-4A52-8B24-9BF0B5485E8F}"/>
    <dgm:cxn modelId="{60813978-04ED-4368-8B97-21C0DA336028}" type="presOf" srcId="{FF4B1806-957C-4659-9E6C-2EFDCC077138}" destId="{8FE719E8-1DF6-4817-8B39-1F33D06336BF}" srcOrd="0" destOrd="0" presId="urn:microsoft.com/office/officeart/2008/layout/LinedList"/>
    <dgm:cxn modelId="{7C2A86B3-449E-4E59-9757-D12A1759F403}" type="presOf" srcId="{D4EC730F-F50F-48E2-9B32-A766E12438ED}" destId="{0AB822E2-B356-4FE4-A7F3-6FCA053FBF2B}" srcOrd="0" destOrd="0" presId="urn:microsoft.com/office/officeart/2008/layout/LinedList"/>
    <dgm:cxn modelId="{89AC9AFE-0953-40D7-B3E0-1C8008EA354B}" srcId="{402EFB27-0658-4FAD-8CE5-10FAB42592DE}" destId="{9F33E6E2-7FD4-4BA1-9FAB-39BE23B8376D}" srcOrd="2" destOrd="0" parTransId="{CCE34B60-0801-469C-97F7-0931D186C52A}" sibTransId="{06B78F29-0A18-4D08-9F81-14E61C65E72D}"/>
    <dgm:cxn modelId="{67CDE715-D1D8-4E5D-88F2-44A222E3484C}" type="presOf" srcId="{17E84ADC-D318-4524-9566-5AAB4D11EB09}" destId="{8205357C-DEAB-49A7-AED1-E31B2EBEFA25}" srcOrd="0" destOrd="0" presId="urn:microsoft.com/office/officeart/2008/layout/LinedList"/>
    <dgm:cxn modelId="{1512A4E3-375B-4094-9B1B-9E35BC96D05F}" srcId="{8400CE9F-DD23-445E-847E-1B014D41131A}" destId="{17E84ADC-D318-4524-9566-5AAB4D11EB09}" srcOrd="0" destOrd="0" parTransId="{CE0036A6-BC84-48B3-9C37-89796BD698FB}" sibTransId="{AD25E9C7-42E8-4D13-BF54-401A276AD8B5}"/>
    <dgm:cxn modelId="{9EC57A92-D52D-4AE4-AFF8-568E88E5BE0D}" srcId="{2ACA907B-C386-4C9B-B7A0-1E4C11BB87C9}" destId="{D4EC730F-F50F-48E2-9B32-A766E12438ED}" srcOrd="0" destOrd="0" parTransId="{4B886D1F-2F88-4D54-A175-931B99D98956}" sibTransId="{A11AAE02-68D4-4418-BE2A-FFA3BD422B5E}"/>
    <dgm:cxn modelId="{AF0724D0-0BE0-4B93-B530-397C45B6AFC7}" type="presParOf" srcId="{80FB4664-7E87-4ED6-B66E-855B94743D0A}" destId="{F18FBFB4-F86B-472A-B304-219C85CB47CF}" srcOrd="0" destOrd="0" presId="urn:microsoft.com/office/officeart/2008/layout/LinedList"/>
    <dgm:cxn modelId="{02534A01-19B7-466D-8158-B24B09081047}" type="presParOf" srcId="{80FB4664-7E87-4ED6-B66E-855B94743D0A}" destId="{4A5B0DC6-4E17-4E00-8E81-E378F8C02963}" srcOrd="1" destOrd="0" presId="urn:microsoft.com/office/officeart/2008/layout/LinedList"/>
    <dgm:cxn modelId="{DF95A5B2-85F9-4350-9136-A0C51ADB2CCC}" type="presParOf" srcId="{4A5B0DC6-4E17-4E00-8E81-E378F8C02963}" destId="{84C3084F-1BE1-4E67-A051-1FF7ADA210C4}" srcOrd="0" destOrd="0" presId="urn:microsoft.com/office/officeart/2008/layout/LinedList"/>
    <dgm:cxn modelId="{7A768A47-7AC8-472F-B955-A4CCF37FF45A}" type="presParOf" srcId="{4A5B0DC6-4E17-4E00-8E81-E378F8C02963}" destId="{EA5C3C3F-8036-460F-B97C-E8C0387949A0}" srcOrd="1" destOrd="0" presId="urn:microsoft.com/office/officeart/2008/layout/LinedList"/>
    <dgm:cxn modelId="{9ABA67D9-9A36-44A0-A668-203147F06A37}" type="presParOf" srcId="{EA5C3C3F-8036-460F-B97C-E8C0387949A0}" destId="{B6395797-EAC2-429A-892D-6949FCB0535F}" srcOrd="0" destOrd="0" presId="urn:microsoft.com/office/officeart/2008/layout/LinedList"/>
    <dgm:cxn modelId="{F131A204-D32D-4A3F-934C-391AA22A4C36}" type="presParOf" srcId="{EA5C3C3F-8036-460F-B97C-E8C0387949A0}" destId="{266DAA95-19AB-43D6-8193-9F9327BF00A2}" srcOrd="1" destOrd="0" presId="urn:microsoft.com/office/officeart/2008/layout/LinedList"/>
    <dgm:cxn modelId="{61D41048-C2EC-456F-AC9C-63ECA4BA2A6E}" type="presParOf" srcId="{266DAA95-19AB-43D6-8193-9F9327BF00A2}" destId="{A9A0D0C4-7250-404B-9607-DCA2819121EB}" srcOrd="0" destOrd="0" presId="urn:microsoft.com/office/officeart/2008/layout/LinedList"/>
    <dgm:cxn modelId="{7EFEBB27-69EA-4B34-AADD-53AD74D651FE}" type="presParOf" srcId="{266DAA95-19AB-43D6-8193-9F9327BF00A2}" destId="{8205357C-DEAB-49A7-AED1-E31B2EBEFA25}" srcOrd="1" destOrd="0" presId="urn:microsoft.com/office/officeart/2008/layout/LinedList"/>
    <dgm:cxn modelId="{CAF54094-2805-4AA5-91B4-BBF5D67100AC}" type="presParOf" srcId="{266DAA95-19AB-43D6-8193-9F9327BF00A2}" destId="{8304992D-247E-41F2-9370-E00ED0C3B3E6}" srcOrd="2" destOrd="0" presId="urn:microsoft.com/office/officeart/2008/layout/LinedList"/>
    <dgm:cxn modelId="{02BED02D-4988-49B5-AB09-6A1B8BF60F34}" type="presParOf" srcId="{EA5C3C3F-8036-460F-B97C-E8C0387949A0}" destId="{2FE97154-FCB5-4392-9A1B-EB1763AE1D4D}" srcOrd="2" destOrd="0" presId="urn:microsoft.com/office/officeart/2008/layout/LinedList"/>
    <dgm:cxn modelId="{2A5310D3-7CE7-4609-ACF0-2C47D8E14400}" type="presParOf" srcId="{EA5C3C3F-8036-460F-B97C-E8C0387949A0}" destId="{217A5472-E0F0-4E46-B3CC-34AC5FCA59CE}" srcOrd="3" destOrd="0" presId="urn:microsoft.com/office/officeart/2008/layout/LinedList"/>
    <dgm:cxn modelId="{76ECE57B-F11E-4649-A9EB-B05C5341E970}" type="presParOf" srcId="{80FB4664-7E87-4ED6-B66E-855B94743D0A}" destId="{C5197C7D-1D07-4F09-9A24-FC683C096428}" srcOrd="2" destOrd="0" presId="urn:microsoft.com/office/officeart/2008/layout/LinedList"/>
    <dgm:cxn modelId="{E9ED734F-CE3F-460D-97D8-5413349B02D1}" type="presParOf" srcId="{80FB4664-7E87-4ED6-B66E-855B94743D0A}" destId="{4D336AFD-2DFA-43FB-B9BF-9D8F072D8793}" srcOrd="3" destOrd="0" presId="urn:microsoft.com/office/officeart/2008/layout/LinedList"/>
    <dgm:cxn modelId="{885BDE94-5AE2-47BA-B67D-97C00D92E0CE}" type="presParOf" srcId="{4D336AFD-2DFA-43FB-B9BF-9D8F072D8793}" destId="{18F04D2D-CF19-4F9B-9ABD-C0E615C23024}" srcOrd="0" destOrd="0" presId="urn:microsoft.com/office/officeart/2008/layout/LinedList"/>
    <dgm:cxn modelId="{3A9E2D97-9AAA-4ACF-917F-D51AE610DB68}" type="presParOf" srcId="{4D336AFD-2DFA-43FB-B9BF-9D8F072D8793}" destId="{D19AE61C-1390-4469-873E-DE6181AD2A07}" srcOrd="1" destOrd="0" presId="urn:microsoft.com/office/officeart/2008/layout/LinedList"/>
    <dgm:cxn modelId="{D9CF54C1-770E-4216-AB46-F062033A549A}" type="presParOf" srcId="{D19AE61C-1390-4469-873E-DE6181AD2A07}" destId="{97421993-E0FD-4CB4-B91E-610548FBD5ED}" srcOrd="0" destOrd="0" presId="urn:microsoft.com/office/officeart/2008/layout/LinedList"/>
    <dgm:cxn modelId="{E18308B4-53DB-4ADA-B153-7D2B0908CDA9}" type="presParOf" srcId="{D19AE61C-1390-4469-873E-DE6181AD2A07}" destId="{E2BFF826-BC8D-42E2-8BD4-E0F9B966011A}" srcOrd="1" destOrd="0" presId="urn:microsoft.com/office/officeart/2008/layout/LinedList"/>
    <dgm:cxn modelId="{9B37557B-AFF8-408A-9854-B3C50378C421}" type="presParOf" srcId="{E2BFF826-BC8D-42E2-8BD4-E0F9B966011A}" destId="{CBC81A80-A320-41A3-86CF-5E06E42AAC9E}" srcOrd="0" destOrd="0" presId="urn:microsoft.com/office/officeart/2008/layout/LinedList"/>
    <dgm:cxn modelId="{7FFED990-A1EE-4D5E-AF6A-D7CBC79D7590}" type="presParOf" srcId="{E2BFF826-BC8D-42E2-8BD4-E0F9B966011A}" destId="{6295F3DC-A779-4814-AACD-E32479A8FB9F}" srcOrd="1" destOrd="0" presId="urn:microsoft.com/office/officeart/2008/layout/LinedList"/>
    <dgm:cxn modelId="{0B9807C4-3121-4E25-BBAF-187474C5D64A}" type="presParOf" srcId="{E2BFF826-BC8D-42E2-8BD4-E0F9B966011A}" destId="{C1BADCDB-D231-4CA6-BD0F-642EC0B4DEBC}" srcOrd="2" destOrd="0" presId="urn:microsoft.com/office/officeart/2008/layout/LinedList"/>
    <dgm:cxn modelId="{FF34D5A8-54C9-4F9E-ADE1-1D2378C81DA8}" type="presParOf" srcId="{D19AE61C-1390-4469-873E-DE6181AD2A07}" destId="{73EA1509-347A-4D80-84F6-5DE3380E298A}" srcOrd="2" destOrd="0" presId="urn:microsoft.com/office/officeart/2008/layout/LinedList"/>
    <dgm:cxn modelId="{4B477066-F1AB-44D8-AE46-3A70C084E98F}" type="presParOf" srcId="{D19AE61C-1390-4469-873E-DE6181AD2A07}" destId="{0D22578A-238F-41DD-813A-5377075EEE7D}" srcOrd="3" destOrd="0" presId="urn:microsoft.com/office/officeart/2008/layout/LinedList"/>
    <dgm:cxn modelId="{23956DEB-DB3D-4AC1-9E2B-10E6AE3516DD}" type="presParOf" srcId="{80FB4664-7E87-4ED6-B66E-855B94743D0A}" destId="{A4BDC207-A2C1-4966-90B9-8AFE1180A658}" srcOrd="4" destOrd="0" presId="urn:microsoft.com/office/officeart/2008/layout/LinedList"/>
    <dgm:cxn modelId="{2EB3717F-1943-4D7A-A2E0-C33E44F9E106}" type="presParOf" srcId="{80FB4664-7E87-4ED6-B66E-855B94743D0A}" destId="{7C6C33CF-8E0F-48DC-BA39-27D951B7A95F}" srcOrd="5" destOrd="0" presId="urn:microsoft.com/office/officeart/2008/layout/LinedList"/>
    <dgm:cxn modelId="{5637828D-B4D4-45D7-9C5C-B69B25A3C778}" type="presParOf" srcId="{7C6C33CF-8E0F-48DC-BA39-27D951B7A95F}" destId="{69F6BC5D-2A98-43ED-9FE0-CCE87212B69C}" srcOrd="0" destOrd="0" presId="urn:microsoft.com/office/officeart/2008/layout/LinedList"/>
    <dgm:cxn modelId="{07143574-19E8-4EDE-B3A4-92BED4C5E631}" type="presParOf" srcId="{7C6C33CF-8E0F-48DC-BA39-27D951B7A95F}" destId="{4D3C7635-5D75-49C4-B475-CAE26629A423}" srcOrd="1" destOrd="0" presId="urn:microsoft.com/office/officeart/2008/layout/LinedList"/>
    <dgm:cxn modelId="{5C82E2BB-06FF-4155-B359-0C86B2F59439}" type="presParOf" srcId="{4D3C7635-5D75-49C4-B475-CAE26629A423}" destId="{98BA212D-C596-438C-8503-A18C5F00E25A}" srcOrd="0" destOrd="0" presId="urn:microsoft.com/office/officeart/2008/layout/LinedList"/>
    <dgm:cxn modelId="{F9DC95D9-E84F-432A-83A6-64101CC37A38}" type="presParOf" srcId="{4D3C7635-5D75-49C4-B475-CAE26629A423}" destId="{D0A25D70-1452-476C-B774-A4D293FDF1FB}" srcOrd="1" destOrd="0" presId="urn:microsoft.com/office/officeart/2008/layout/LinedList"/>
    <dgm:cxn modelId="{33BB6AD9-B643-4BC1-9CB8-1BF8CDE48799}" type="presParOf" srcId="{D0A25D70-1452-476C-B774-A4D293FDF1FB}" destId="{D7303881-C2E5-4447-848A-D361723667B2}" srcOrd="0" destOrd="0" presId="urn:microsoft.com/office/officeart/2008/layout/LinedList"/>
    <dgm:cxn modelId="{573D8C8E-C568-4B23-A3C8-DCFB9FA11D3D}" type="presParOf" srcId="{D0A25D70-1452-476C-B774-A4D293FDF1FB}" destId="{8FE719E8-1DF6-4817-8B39-1F33D06336BF}" srcOrd="1" destOrd="0" presId="urn:microsoft.com/office/officeart/2008/layout/LinedList"/>
    <dgm:cxn modelId="{B410F49F-08FC-495E-A400-8C91E773F35B}" type="presParOf" srcId="{D0A25D70-1452-476C-B774-A4D293FDF1FB}" destId="{CF49BFBB-E065-4246-B3CD-FECDD30BDD60}" srcOrd="2" destOrd="0" presId="urn:microsoft.com/office/officeart/2008/layout/LinedList"/>
    <dgm:cxn modelId="{436E364B-C165-4522-93B7-EC611153B2BB}" type="presParOf" srcId="{4D3C7635-5D75-49C4-B475-CAE26629A423}" destId="{77EC6B73-2B19-4432-B8F0-E313A5B9001B}" srcOrd="2" destOrd="0" presId="urn:microsoft.com/office/officeart/2008/layout/LinedList"/>
    <dgm:cxn modelId="{46BC9AFA-9037-4A73-A5CF-B7F8B186093C}" type="presParOf" srcId="{4D3C7635-5D75-49C4-B475-CAE26629A423}" destId="{04C3DBF4-73D7-4FDA-BF5D-8438F9E28E08}" srcOrd="3" destOrd="0" presId="urn:microsoft.com/office/officeart/2008/layout/LinedList"/>
    <dgm:cxn modelId="{F8B63F9E-2AD7-41C7-A92D-167E6B72491E}" type="presParOf" srcId="{80FB4664-7E87-4ED6-B66E-855B94743D0A}" destId="{6C7E8F68-470A-4127-9650-DC3E92BC69C2}" srcOrd="6" destOrd="0" presId="urn:microsoft.com/office/officeart/2008/layout/LinedList"/>
    <dgm:cxn modelId="{D36976FA-6FC2-4824-8427-EB77861007A4}" type="presParOf" srcId="{80FB4664-7E87-4ED6-B66E-855B94743D0A}" destId="{89D02558-8AFE-4241-A73F-4AA23E8C1A13}" srcOrd="7" destOrd="0" presId="urn:microsoft.com/office/officeart/2008/layout/LinedList"/>
    <dgm:cxn modelId="{0E6DC722-0AD0-4DE5-AADE-D4391C0B1E6A}" type="presParOf" srcId="{89D02558-8AFE-4241-A73F-4AA23E8C1A13}" destId="{EBC4A1E4-4028-457F-BB44-FFEC5528E11A}" srcOrd="0" destOrd="0" presId="urn:microsoft.com/office/officeart/2008/layout/LinedList"/>
    <dgm:cxn modelId="{2F0BD8EB-E45E-4CA5-BA74-AB6409A5A3F7}" type="presParOf" srcId="{89D02558-8AFE-4241-A73F-4AA23E8C1A13}" destId="{8873B56D-66ED-40D0-B562-AABB17250E14}" srcOrd="1" destOrd="0" presId="urn:microsoft.com/office/officeart/2008/layout/LinedList"/>
    <dgm:cxn modelId="{6727A963-8C56-4CC3-B663-B69F1F2912B8}" type="presParOf" srcId="{8873B56D-66ED-40D0-B562-AABB17250E14}" destId="{63E61FD7-6E0E-42AB-A4D2-44608788DAB6}" srcOrd="0" destOrd="0" presId="urn:microsoft.com/office/officeart/2008/layout/LinedList"/>
    <dgm:cxn modelId="{581D93C9-D0D6-4EA4-95C0-8F6C4C6DB742}" type="presParOf" srcId="{8873B56D-66ED-40D0-B562-AABB17250E14}" destId="{86876204-37C7-4203-AECE-8A75C448AAC6}" srcOrd="1" destOrd="0" presId="urn:microsoft.com/office/officeart/2008/layout/LinedList"/>
    <dgm:cxn modelId="{9C1CB59A-08C0-445F-9DB2-094690C1A10F}" type="presParOf" srcId="{86876204-37C7-4203-AECE-8A75C448AAC6}" destId="{E7CF57BB-D879-4944-A9E0-224CE2320773}" srcOrd="0" destOrd="0" presId="urn:microsoft.com/office/officeart/2008/layout/LinedList"/>
    <dgm:cxn modelId="{C86BE0CA-FB5C-4046-BBDD-BF1B2222A986}" type="presParOf" srcId="{86876204-37C7-4203-AECE-8A75C448AAC6}" destId="{0AB822E2-B356-4FE4-A7F3-6FCA053FBF2B}" srcOrd="1" destOrd="0" presId="urn:microsoft.com/office/officeart/2008/layout/LinedList"/>
    <dgm:cxn modelId="{DA33083B-806F-4E34-8917-6A06148BD4AE}" type="presParOf" srcId="{86876204-37C7-4203-AECE-8A75C448AAC6}" destId="{7D2A2CBA-E60F-4ACF-890D-E21DF067A791}" srcOrd="2" destOrd="0" presId="urn:microsoft.com/office/officeart/2008/layout/LinedList"/>
    <dgm:cxn modelId="{8307C1CD-8735-483F-95A8-5A486797CF72}" type="presParOf" srcId="{8873B56D-66ED-40D0-B562-AABB17250E14}" destId="{2A149612-1515-4BBC-8689-202838574CE5}" srcOrd="2" destOrd="0" presId="urn:microsoft.com/office/officeart/2008/layout/LinedList"/>
    <dgm:cxn modelId="{F8A42EAF-A732-44C4-90C1-2767677C93AE}" type="presParOf" srcId="{8873B56D-66ED-40D0-B562-AABB17250E14}" destId="{DD819436-170B-48BC-A887-1CB3D48ECEA7}" srcOrd="3" destOrd="0" presId="urn:microsoft.com/office/officeart/2008/layout/LinedList"/>
    <dgm:cxn modelId="{EE119454-EEFA-4850-A17C-B86807A154CD}" type="presParOf" srcId="{80FB4664-7E87-4ED6-B66E-855B94743D0A}" destId="{5E86CF12-9844-4306-82A1-B5D1AA16F87E}" srcOrd="8" destOrd="0" presId="urn:microsoft.com/office/officeart/2008/layout/LinedList"/>
    <dgm:cxn modelId="{AAD5DF8E-3269-460D-BE3A-0F8CC085068D}" type="presParOf" srcId="{80FB4664-7E87-4ED6-B66E-855B94743D0A}" destId="{C16626BA-F31A-4F7B-BF05-0ADA906C691F}" srcOrd="9" destOrd="0" presId="urn:microsoft.com/office/officeart/2008/layout/LinedList"/>
    <dgm:cxn modelId="{A5F9E478-A9ED-4780-839F-6B61512498A4}" type="presParOf" srcId="{C16626BA-F31A-4F7B-BF05-0ADA906C691F}" destId="{68B43331-FF19-4E4E-AB95-CA5E1D08CB54}" srcOrd="0" destOrd="0" presId="urn:microsoft.com/office/officeart/2008/layout/LinedList"/>
    <dgm:cxn modelId="{D81A1AAE-226F-409B-A8B7-099F64FD8D12}" type="presParOf" srcId="{C16626BA-F31A-4F7B-BF05-0ADA906C691F}" destId="{5A4C2F3B-9724-4F93-858E-2742CD262D26}" srcOrd="1" destOrd="0" presId="urn:microsoft.com/office/officeart/2008/layout/LinedList"/>
    <dgm:cxn modelId="{E9A4549A-8058-4AC8-A7C8-270E5ACAD242}" type="presParOf" srcId="{5A4C2F3B-9724-4F93-858E-2742CD262D26}" destId="{713DBA59-DAFE-4EA4-9BE8-E0AF2FB934AE}" srcOrd="0" destOrd="0" presId="urn:microsoft.com/office/officeart/2008/layout/LinedList"/>
    <dgm:cxn modelId="{2580AEE9-F308-4584-870C-DB5447FB9AAD}" type="presParOf" srcId="{5A4C2F3B-9724-4F93-858E-2742CD262D26}" destId="{E20911E0-1084-4525-9AE2-C483578297EB}" srcOrd="1" destOrd="0" presId="urn:microsoft.com/office/officeart/2008/layout/LinedList"/>
    <dgm:cxn modelId="{BDF0D75C-EE74-4C11-93B3-A7C37F0304BF}" type="presParOf" srcId="{E20911E0-1084-4525-9AE2-C483578297EB}" destId="{60FE21DD-D05F-457E-B6E6-341C685DCD01}" srcOrd="0" destOrd="0" presId="urn:microsoft.com/office/officeart/2008/layout/LinedList"/>
    <dgm:cxn modelId="{5F361BA8-6746-4A94-AAD5-2DFA7F702644}" type="presParOf" srcId="{E20911E0-1084-4525-9AE2-C483578297EB}" destId="{C81086EA-219B-4F94-82F6-85A5B00A740A}" srcOrd="1" destOrd="0" presId="urn:microsoft.com/office/officeart/2008/layout/LinedList"/>
    <dgm:cxn modelId="{D253B10D-6147-42A3-BD96-60B892FB16AC}" type="presParOf" srcId="{E20911E0-1084-4525-9AE2-C483578297EB}" destId="{D06E6FA7-1D77-44A7-8561-9A865EBA6937}" srcOrd="2" destOrd="0" presId="urn:microsoft.com/office/officeart/2008/layout/LinedList"/>
    <dgm:cxn modelId="{CB59CD3D-64D5-49C0-84C8-39085796B74C}" type="presParOf" srcId="{5A4C2F3B-9724-4F93-858E-2742CD262D26}" destId="{2D68C9D0-E0AB-4E89-811E-86F4A4209975}" srcOrd="2" destOrd="0" presId="urn:microsoft.com/office/officeart/2008/layout/LinedList"/>
    <dgm:cxn modelId="{FAAA0611-76A3-4236-B8B5-7ECC9585DA6D}" type="presParOf" srcId="{5A4C2F3B-9724-4F93-858E-2742CD262D26}" destId="{C45E713C-72DF-413D-A711-65544D5CCB0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4C280B6-9BE4-4DFE-A03D-589B2CBB75A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1CC527-A4DA-473A-AE7D-0F7D63BC49AF}">
      <dgm:prSet phldrT="[Text]" custT="1"/>
      <dgm:spPr/>
      <dgm:t>
        <a:bodyPr/>
        <a:lstStyle/>
        <a:p>
          <a:r>
            <a:rPr lang="en-GB" sz="4400" dirty="0"/>
            <a:t>Train doors shall be opened as soon as the train is stopped at a platform</a:t>
          </a:r>
          <a:endParaRPr lang="en-US" sz="4400" dirty="0"/>
        </a:p>
      </dgm:t>
    </dgm:pt>
    <dgm:pt modelId="{E023F0CA-F63E-4EFB-A32B-53FD53CB938D}" type="parTrans" cxnId="{EA28FE81-D7E9-4698-8F07-8718E4F20F61}">
      <dgm:prSet/>
      <dgm:spPr/>
      <dgm:t>
        <a:bodyPr/>
        <a:lstStyle/>
        <a:p>
          <a:endParaRPr lang="en-US"/>
        </a:p>
      </dgm:t>
    </dgm:pt>
    <dgm:pt modelId="{890C5C94-7288-4A5C-B58F-90C2681D4F5A}" type="sibTrans" cxnId="{EA28FE81-D7E9-4698-8F07-8718E4F20F61}">
      <dgm:prSet/>
      <dgm:spPr/>
      <dgm:t>
        <a:bodyPr/>
        <a:lstStyle/>
        <a:p>
          <a:endParaRPr lang="en-US"/>
        </a:p>
      </dgm:t>
    </dgm:pt>
    <dgm:pt modelId="{E1B3DF08-FFFE-4A22-A388-BB5671BD5120}" type="pres">
      <dgm:prSet presAssocID="{84C280B6-9BE4-4DFE-A03D-589B2CBB75A7}" presName="Name0" presStyleCnt="0">
        <dgm:presLayoutVars>
          <dgm:dir/>
          <dgm:animLvl val="lvl"/>
          <dgm:resizeHandles val="exact"/>
        </dgm:presLayoutVars>
      </dgm:prSet>
      <dgm:spPr/>
    </dgm:pt>
    <dgm:pt modelId="{5BAFB3B6-EC18-4345-A83A-842BD60600D1}" type="pres">
      <dgm:prSet presAssocID="{161CC527-A4DA-473A-AE7D-0F7D63BC49AF}" presName="composite" presStyleCnt="0"/>
      <dgm:spPr/>
    </dgm:pt>
    <dgm:pt modelId="{0DDDB4F4-AF73-4254-9E4C-EF6BAF4ADFFF}" type="pres">
      <dgm:prSet presAssocID="{161CC527-A4DA-473A-AE7D-0F7D63BC49AF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74BDA78F-A21E-47A0-90E4-E75A51DF0DB8}" type="pres">
      <dgm:prSet presAssocID="{161CC527-A4DA-473A-AE7D-0F7D63BC49AF}" presName="desTx" presStyleLbl="alignAccFollowNode1" presStyleIdx="0" presStyleCnt="1" custScaleY="12808" custLinFactNeighborX="-174" custLinFactNeighborY="1088">
        <dgm:presLayoutVars>
          <dgm:bulletEnabled val="1"/>
        </dgm:presLayoutVars>
      </dgm:prSet>
      <dgm:spPr/>
    </dgm:pt>
  </dgm:ptLst>
  <dgm:cxnLst>
    <dgm:cxn modelId="{EA28FE81-D7E9-4698-8F07-8718E4F20F61}" srcId="{84C280B6-9BE4-4DFE-A03D-589B2CBB75A7}" destId="{161CC527-A4DA-473A-AE7D-0F7D63BC49AF}" srcOrd="0" destOrd="0" parTransId="{E023F0CA-F63E-4EFB-A32B-53FD53CB938D}" sibTransId="{890C5C94-7288-4A5C-B58F-90C2681D4F5A}"/>
    <dgm:cxn modelId="{166EC6CA-D39C-4D32-9A7B-A7769A9567FB}" type="presOf" srcId="{161CC527-A4DA-473A-AE7D-0F7D63BC49AF}" destId="{0DDDB4F4-AF73-4254-9E4C-EF6BAF4ADFFF}" srcOrd="0" destOrd="0" presId="urn:microsoft.com/office/officeart/2005/8/layout/hList1"/>
    <dgm:cxn modelId="{5A4C204D-9EAD-4130-A30B-88FDEC3A7189}" type="presOf" srcId="{84C280B6-9BE4-4DFE-A03D-589B2CBB75A7}" destId="{E1B3DF08-FFFE-4A22-A388-BB5671BD5120}" srcOrd="0" destOrd="0" presId="urn:microsoft.com/office/officeart/2005/8/layout/hList1"/>
    <dgm:cxn modelId="{F920930B-6984-4859-93F8-346BB4C35529}" type="presParOf" srcId="{E1B3DF08-FFFE-4A22-A388-BB5671BD5120}" destId="{5BAFB3B6-EC18-4345-A83A-842BD60600D1}" srcOrd="0" destOrd="0" presId="urn:microsoft.com/office/officeart/2005/8/layout/hList1"/>
    <dgm:cxn modelId="{DC01AD4C-9765-4951-9A0C-A5E0DDB87282}" type="presParOf" srcId="{5BAFB3B6-EC18-4345-A83A-842BD60600D1}" destId="{0DDDB4F4-AF73-4254-9E4C-EF6BAF4ADFFF}" srcOrd="0" destOrd="0" presId="urn:microsoft.com/office/officeart/2005/8/layout/hList1"/>
    <dgm:cxn modelId="{D7C8C40F-50CE-4A76-BAD2-2A7163449608}" type="presParOf" srcId="{5BAFB3B6-EC18-4345-A83A-842BD60600D1}" destId="{74BDA78F-A21E-47A0-90E4-E75A51DF0DB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DD4FDEA-7918-43C2-BBF1-4472A26A34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1B7D43-4C5A-4362-BD5E-B406E3D36CD3}">
      <dgm:prSet phldrT="[Text]"/>
      <dgm:spPr/>
      <dgm:t>
        <a:bodyPr/>
        <a:lstStyle/>
        <a:p>
          <a:r>
            <a:rPr lang="en-US" dirty="0"/>
            <a:t>Ambiguity </a:t>
          </a:r>
          <a:endParaRPr lang="en-US" dirty="0"/>
        </a:p>
      </dgm:t>
    </dgm:pt>
    <dgm:pt modelId="{A805710A-3C86-46F2-9085-D87BDDC03200}" type="parTrans" cxnId="{86DC41D6-F348-4EB9-9E04-D9D03A16B982}">
      <dgm:prSet/>
      <dgm:spPr/>
      <dgm:t>
        <a:bodyPr/>
        <a:lstStyle/>
        <a:p>
          <a:endParaRPr lang="en-US"/>
        </a:p>
      </dgm:t>
    </dgm:pt>
    <dgm:pt modelId="{DF98C032-804B-4F43-9ABE-191247E39345}" type="sibTrans" cxnId="{86DC41D6-F348-4EB9-9E04-D9D03A16B982}">
      <dgm:prSet/>
      <dgm:spPr/>
      <dgm:t>
        <a:bodyPr/>
        <a:lstStyle/>
        <a:p>
          <a:endParaRPr lang="en-US"/>
        </a:p>
      </dgm:t>
    </dgm:pt>
    <dgm:pt modelId="{0A240B92-EF76-4D47-BAA0-55CB524215FA}">
      <dgm:prSet phldrT="[Text]"/>
      <dgm:spPr/>
      <dgm:t>
        <a:bodyPr/>
        <a:lstStyle/>
        <a:p>
          <a:r>
            <a:rPr lang="en-GB" dirty="0"/>
            <a:t>The front of the train is (stopped) at a platform? </a:t>
          </a:r>
          <a:endParaRPr lang="en-US" dirty="0"/>
        </a:p>
      </dgm:t>
    </dgm:pt>
    <dgm:pt modelId="{666E7B09-31CD-4D15-B032-EC0C9438CDA4}" type="parTrans" cxnId="{C697220B-C59C-4DAD-AB7B-5EEBDF8476C1}">
      <dgm:prSet/>
      <dgm:spPr/>
      <dgm:t>
        <a:bodyPr/>
        <a:lstStyle/>
        <a:p>
          <a:endParaRPr lang="en-US"/>
        </a:p>
      </dgm:t>
    </dgm:pt>
    <dgm:pt modelId="{49E5636B-92AC-4031-B128-F861D15C0544}" type="sibTrans" cxnId="{C697220B-C59C-4DAD-AB7B-5EEBDF8476C1}">
      <dgm:prSet/>
      <dgm:spPr/>
      <dgm:t>
        <a:bodyPr/>
        <a:lstStyle/>
        <a:p>
          <a:endParaRPr lang="en-US"/>
        </a:p>
      </dgm:t>
    </dgm:pt>
    <dgm:pt modelId="{B6B85815-CC05-4103-B100-76E674C8109B}">
      <dgm:prSet phldrT="[Text]"/>
      <dgm:spPr/>
      <dgm:t>
        <a:bodyPr/>
        <a:lstStyle/>
        <a:p>
          <a:r>
            <a:rPr lang="en-US" dirty="0"/>
            <a:t>Contradiction </a:t>
          </a:r>
          <a:endParaRPr lang="en-US" dirty="0"/>
        </a:p>
      </dgm:t>
    </dgm:pt>
    <dgm:pt modelId="{D404F7C2-EB0C-464E-A52C-C169AD1BC6FA}" type="parTrans" cxnId="{A45D297A-B637-48BB-8386-4C3FA2085268}">
      <dgm:prSet/>
      <dgm:spPr/>
      <dgm:t>
        <a:bodyPr/>
        <a:lstStyle/>
        <a:p>
          <a:endParaRPr lang="en-US"/>
        </a:p>
      </dgm:t>
    </dgm:pt>
    <dgm:pt modelId="{A78AEE27-C4B1-45E5-8271-3349D85ADE71}" type="sibTrans" cxnId="{A45D297A-B637-48BB-8386-4C3FA2085268}">
      <dgm:prSet/>
      <dgm:spPr/>
      <dgm:t>
        <a:bodyPr/>
        <a:lstStyle/>
        <a:p>
          <a:endParaRPr lang="en-US"/>
        </a:p>
      </dgm:t>
    </dgm:pt>
    <dgm:pt modelId="{1F306D7E-D92D-44B9-BB18-FBA03AAE992C}">
      <dgm:prSet phldrT="[Text]"/>
      <dgm:spPr/>
      <dgm:t>
        <a:bodyPr/>
        <a:lstStyle/>
        <a:p>
          <a:r>
            <a:rPr lang="en-GB" dirty="0"/>
            <a:t>Train doors must always be kept closed between stations. </a:t>
          </a:r>
          <a:endParaRPr lang="en-US" dirty="0"/>
        </a:p>
      </dgm:t>
    </dgm:pt>
    <dgm:pt modelId="{B13B5993-A29D-4009-A1D3-47DE570CC8BC}" type="parTrans" cxnId="{B92093C5-9268-4A69-A8B1-B026C2D0943C}">
      <dgm:prSet/>
      <dgm:spPr/>
      <dgm:t>
        <a:bodyPr/>
        <a:lstStyle/>
        <a:p>
          <a:endParaRPr lang="en-US"/>
        </a:p>
      </dgm:t>
    </dgm:pt>
    <dgm:pt modelId="{C2572A7C-8AAB-446D-BD11-1DDF5D18A9B9}" type="sibTrans" cxnId="{B92093C5-9268-4A69-A8B1-B026C2D0943C}">
      <dgm:prSet/>
      <dgm:spPr/>
      <dgm:t>
        <a:bodyPr/>
        <a:lstStyle/>
        <a:p>
          <a:endParaRPr lang="en-US"/>
        </a:p>
      </dgm:t>
    </dgm:pt>
    <dgm:pt modelId="{4B6B332E-72CF-4C93-A936-72888FB99B26}">
      <dgm:prSet/>
      <dgm:spPr/>
      <dgm:t>
        <a:bodyPr/>
        <a:lstStyle/>
        <a:p>
          <a:endParaRPr lang="en-US" dirty="0"/>
        </a:p>
      </dgm:t>
    </dgm:pt>
    <dgm:pt modelId="{38AC0DD7-A07A-44E6-8D86-3289B7F8D43E}" type="parTrans" cxnId="{C3F2FC5F-AF55-48B1-A7F7-A21237AE4B91}">
      <dgm:prSet/>
      <dgm:spPr/>
      <dgm:t>
        <a:bodyPr/>
        <a:lstStyle/>
        <a:p>
          <a:endParaRPr lang="en-US"/>
        </a:p>
      </dgm:t>
    </dgm:pt>
    <dgm:pt modelId="{7F7496F5-A511-47C7-8B85-225C0BFE61E1}" type="sibTrans" cxnId="{C3F2FC5F-AF55-48B1-A7F7-A21237AE4B91}">
      <dgm:prSet/>
      <dgm:spPr/>
      <dgm:t>
        <a:bodyPr/>
        <a:lstStyle/>
        <a:p>
          <a:endParaRPr lang="en-US"/>
        </a:p>
      </dgm:t>
    </dgm:pt>
    <dgm:pt modelId="{8AB12664-3107-4D09-9A9F-EB2CC37EFC2F}">
      <dgm:prSet phldrT="[Text]"/>
      <dgm:spPr/>
      <dgm:t>
        <a:bodyPr/>
        <a:lstStyle/>
        <a:p>
          <a:r>
            <a:rPr lang="en-GB" dirty="0"/>
            <a:t> The whole train is (stopped) at a platform?</a:t>
          </a:r>
          <a:endParaRPr lang="en-US" dirty="0"/>
        </a:p>
      </dgm:t>
    </dgm:pt>
    <dgm:pt modelId="{7F30E30A-95A9-4987-B365-B63EDD9057A4}" type="parTrans" cxnId="{D334FC88-2866-425F-9DD7-4C0C961C72AE}">
      <dgm:prSet/>
      <dgm:spPr/>
      <dgm:t>
        <a:bodyPr/>
        <a:lstStyle/>
        <a:p>
          <a:endParaRPr lang="en-US"/>
        </a:p>
      </dgm:t>
    </dgm:pt>
    <dgm:pt modelId="{E775BF63-64D6-4C26-959D-EF8E9E1A9500}" type="sibTrans" cxnId="{D334FC88-2866-425F-9DD7-4C0C961C72AE}">
      <dgm:prSet/>
      <dgm:spPr/>
      <dgm:t>
        <a:bodyPr/>
        <a:lstStyle/>
        <a:p>
          <a:endParaRPr lang="en-US"/>
        </a:p>
      </dgm:t>
    </dgm:pt>
    <dgm:pt modelId="{7C8E3545-2255-48F3-96ED-54FAC43F6CF0}">
      <dgm:prSet phldrT="[Text]"/>
      <dgm:spPr/>
      <dgm:t>
        <a:bodyPr/>
        <a:lstStyle/>
        <a:p>
          <a:r>
            <a:rPr lang="en-GB" dirty="0"/>
            <a:t>Train doors must be opened once a train is stopped after an emergency signal</a:t>
          </a:r>
          <a:endParaRPr lang="en-US" dirty="0"/>
        </a:p>
      </dgm:t>
    </dgm:pt>
    <dgm:pt modelId="{815054C4-A4D1-41A1-80E7-62D766316997}" type="parTrans" cxnId="{245F74A2-F194-4F9A-9961-36ABE65A3C17}">
      <dgm:prSet/>
      <dgm:spPr/>
      <dgm:t>
        <a:bodyPr/>
        <a:lstStyle/>
        <a:p>
          <a:endParaRPr lang="en-US"/>
        </a:p>
      </dgm:t>
    </dgm:pt>
    <dgm:pt modelId="{7713B303-99EC-4292-8522-1255AA460D34}" type="sibTrans" cxnId="{245F74A2-F194-4F9A-9961-36ABE65A3C17}">
      <dgm:prSet/>
      <dgm:spPr/>
      <dgm:t>
        <a:bodyPr/>
        <a:lstStyle/>
        <a:p>
          <a:endParaRPr lang="en-US"/>
        </a:p>
      </dgm:t>
    </dgm:pt>
    <dgm:pt modelId="{70CA42CD-0694-4209-8395-69F64138253A}" type="pres">
      <dgm:prSet presAssocID="{DDD4FDEA-7918-43C2-BBF1-4472A26A340F}" presName="linear" presStyleCnt="0">
        <dgm:presLayoutVars>
          <dgm:animLvl val="lvl"/>
          <dgm:resizeHandles val="exact"/>
        </dgm:presLayoutVars>
      </dgm:prSet>
      <dgm:spPr/>
    </dgm:pt>
    <dgm:pt modelId="{CC6EFACC-3522-4084-884B-EE09DC88602C}" type="pres">
      <dgm:prSet presAssocID="{BE1B7D43-4C5A-4362-BD5E-B406E3D36CD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B430499-6A88-49D6-A357-9AA73A42373C}" type="pres">
      <dgm:prSet presAssocID="{BE1B7D43-4C5A-4362-BD5E-B406E3D36CD3}" presName="childText" presStyleLbl="revTx" presStyleIdx="0" presStyleCnt="2">
        <dgm:presLayoutVars>
          <dgm:bulletEnabled val="1"/>
        </dgm:presLayoutVars>
      </dgm:prSet>
      <dgm:spPr/>
    </dgm:pt>
    <dgm:pt modelId="{5C997669-57BE-4528-9540-0F0383618B81}" type="pres">
      <dgm:prSet presAssocID="{B6B85815-CC05-4103-B100-76E674C8109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8719606-2CEF-4D74-9CD9-76462D7A2098}" type="pres">
      <dgm:prSet presAssocID="{B6B85815-CC05-4103-B100-76E674C8109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1BAEFC9-4D8D-4441-9E77-D18DE8030F06}" type="presOf" srcId="{4B6B332E-72CF-4C93-A936-72888FB99B26}" destId="{88719606-2CEF-4D74-9CD9-76462D7A2098}" srcOrd="0" destOrd="2" presId="urn:microsoft.com/office/officeart/2005/8/layout/vList2"/>
    <dgm:cxn modelId="{D334FC88-2866-425F-9DD7-4C0C961C72AE}" srcId="{BE1B7D43-4C5A-4362-BD5E-B406E3D36CD3}" destId="{8AB12664-3107-4D09-9A9F-EB2CC37EFC2F}" srcOrd="1" destOrd="0" parTransId="{7F30E30A-95A9-4987-B365-B63EDD9057A4}" sibTransId="{E775BF63-64D6-4C26-959D-EF8E9E1A9500}"/>
    <dgm:cxn modelId="{A45D297A-B637-48BB-8386-4C3FA2085268}" srcId="{DDD4FDEA-7918-43C2-BBF1-4472A26A340F}" destId="{B6B85815-CC05-4103-B100-76E674C8109B}" srcOrd="1" destOrd="0" parTransId="{D404F7C2-EB0C-464E-A52C-C169AD1BC6FA}" sibTransId="{A78AEE27-C4B1-45E5-8271-3349D85ADE71}"/>
    <dgm:cxn modelId="{F9EC71A7-A92A-462D-90E3-AEF6C689C5BF}" type="presOf" srcId="{B6B85815-CC05-4103-B100-76E674C8109B}" destId="{5C997669-57BE-4528-9540-0F0383618B81}" srcOrd="0" destOrd="0" presId="urn:microsoft.com/office/officeart/2005/8/layout/vList2"/>
    <dgm:cxn modelId="{B92093C5-9268-4A69-A8B1-B026C2D0943C}" srcId="{B6B85815-CC05-4103-B100-76E674C8109B}" destId="{1F306D7E-D92D-44B9-BB18-FBA03AAE992C}" srcOrd="0" destOrd="0" parTransId="{B13B5993-A29D-4009-A1D3-47DE570CC8BC}" sibTransId="{C2572A7C-8AAB-446D-BD11-1DDF5D18A9B9}"/>
    <dgm:cxn modelId="{CDE35334-4CA9-4D1E-9E28-F147B8651DAC}" type="presOf" srcId="{DDD4FDEA-7918-43C2-BBF1-4472A26A340F}" destId="{70CA42CD-0694-4209-8395-69F64138253A}" srcOrd="0" destOrd="0" presId="urn:microsoft.com/office/officeart/2005/8/layout/vList2"/>
    <dgm:cxn modelId="{C9B9C144-2E6D-4F10-93C4-DB3CE30477F6}" type="presOf" srcId="{BE1B7D43-4C5A-4362-BD5E-B406E3D36CD3}" destId="{CC6EFACC-3522-4084-884B-EE09DC88602C}" srcOrd="0" destOrd="0" presId="urn:microsoft.com/office/officeart/2005/8/layout/vList2"/>
    <dgm:cxn modelId="{CB066ECD-BB6E-476F-B2E0-A5DE23324D52}" type="presOf" srcId="{7C8E3545-2255-48F3-96ED-54FAC43F6CF0}" destId="{88719606-2CEF-4D74-9CD9-76462D7A2098}" srcOrd="0" destOrd="1" presId="urn:microsoft.com/office/officeart/2005/8/layout/vList2"/>
    <dgm:cxn modelId="{86DC41D6-F348-4EB9-9E04-D9D03A16B982}" srcId="{DDD4FDEA-7918-43C2-BBF1-4472A26A340F}" destId="{BE1B7D43-4C5A-4362-BD5E-B406E3D36CD3}" srcOrd="0" destOrd="0" parTransId="{A805710A-3C86-46F2-9085-D87BDDC03200}" sibTransId="{DF98C032-804B-4F43-9ABE-191247E39345}"/>
    <dgm:cxn modelId="{245F74A2-F194-4F9A-9961-36ABE65A3C17}" srcId="{B6B85815-CC05-4103-B100-76E674C8109B}" destId="{7C8E3545-2255-48F3-96ED-54FAC43F6CF0}" srcOrd="1" destOrd="0" parTransId="{815054C4-A4D1-41A1-80E7-62D766316997}" sibTransId="{7713B303-99EC-4292-8522-1255AA460D34}"/>
    <dgm:cxn modelId="{C3F2FC5F-AF55-48B1-A7F7-A21237AE4B91}" srcId="{B6B85815-CC05-4103-B100-76E674C8109B}" destId="{4B6B332E-72CF-4C93-A936-72888FB99B26}" srcOrd="2" destOrd="0" parTransId="{38AC0DD7-A07A-44E6-8D86-3289B7F8D43E}" sibTransId="{7F7496F5-A511-47C7-8B85-225C0BFE61E1}"/>
    <dgm:cxn modelId="{892B34A0-C5DD-4B6C-94B0-9D013177930A}" type="presOf" srcId="{0A240B92-EF76-4D47-BAA0-55CB524215FA}" destId="{EB430499-6A88-49D6-A357-9AA73A42373C}" srcOrd="0" destOrd="0" presId="urn:microsoft.com/office/officeart/2005/8/layout/vList2"/>
    <dgm:cxn modelId="{F67C9A36-B7DA-4ABC-916F-3F63BECEB6A3}" type="presOf" srcId="{8AB12664-3107-4D09-9A9F-EB2CC37EFC2F}" destId="{EB430499-6A88-49D6-A357-9AA73A42373C}" srcOrd="0" destOrd="1" presId="urn:microsoft.com/office/officeart/2005/8/layout/vList2"/>
    <dgm:cxn modelId="{C697220B-C59C-4DAD-AB7B-5EEBDF8476C1}" srcId="{BE1B7D43-4C5A-4362-BD5E-B406E3D36CD3}" destId="{0A240B92-EF76-4D47-BAA0-55CB524215FA}" srcOrd="0" destOrd="0" parTransId="{666E7B09-31CD-4D15-B032-EC0C9438CDA4}" sibTransId="{49E5636B-92AC-4031-B128-F861D15C0544}"/>
    <dgm:cxn modelId="{3D5F596D-0F1C-4D07-8A30-55B9ABA20BBF}" type="presOf" srcId="{1F306D7E-D92D-44B9-BB18-FBA03AAE992C}" destId="{88719606-2CEF-4D74-9CD9-76462D7A2098}" srcOrd="0" destOrd="0" presId="urn:microsoft.com/office/officeart/2005/8/layout/vList2"/>
    <dgm:cxn modelId="{E5C2D769-431B-4C1D-BB3A-C10A777A9EAD}" type="presParOf" srcId="{70CA42CD-0694-4209-8395-69F64138253A}" destId="{CC6EFACC-3522-4084-884B-EE09DC88602C}" srcOrd="0" destOrd="0" presId="urn:microsoft.com/office/officeart/2005/8/layout/vList2"/>
    <dgm:cxn modelId="{1AE4C516-D469-4C82-B442-88B3C5C45B51}" type="presParOf" srcId="{70CA42CD-0694-4209-8395-69F64138253A}" destId="{EB430499-6A88-49D6-A357-9AA73A42373C}" srcOrd="1" destOrd="0" presId="urn:microsoft.com/office/officeart/2005/8/layout/vList2"/>
    <dgm:cxn modelId="{7935ADAD-A0F6-4AE9-A7FF-58DD3897CD06}" type="presParOf" srcId="{70CA42CD-0694-4209-8395-69F64138253A}" destId="{5C997669-57BE-4528-9540-0F0383618B81}" srcOrd="2" destOrd="0" presId="urn:microsoft.com/office/officeart/2005/8/layout/vList2"/>
    <dgm:cxn modelId="{1038F058-D53A-473E-B548-7D50BB7DF451}" type="presParOf" srcId="{70CA42CD-0694-4209-8395-69F64138253A}" destId="{88719606-2CEF-4D74-9CD9-76462D7A209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1DA8925-AACD-44B0-84D1-DFE43C74F4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DB20EC-4D82-4D83-901C-3DCFDC21B4A6}">
      <dgm:prSet phldrT="[Text]"/>
      <dgm:spPr/>
      <dgm:t>
        <a:bodyPr/>
        <a:lstStyle/>
        <a:p>
          <a:r>
            <a:rPr lang="en-GB" dirty="0"/>
            <a:t>First Principle: Involving the Right Stakeholders</a:t>
          </a:r>
          <a:endParaRPr lang="en-US" dirty="0"/>
        </a:p>
      </dgm:t>
    </dgm:pt>
    <dgm:pt modelId="{9E8B1471-3E98-46CF-BFF7-35756645FD4F}" type="parTrans" cxnId="{869BCF7C-0F58-4F07-8310-F5251D244AF5}">
      <dgm:prSet/>
      <dgm:spPr/>
      <dgm:t>
        <a:bodyPr/>
        <a:lstStyle/>
        <a:p>
          <a:endParaRPr lang="en-US"/>
        </a:p>
      </dgm:t>
    </dgm:pt>
    <dgm:pt modelId="{959CE071-D48C-491D-8BE9-FA9E3A1C0C18}" type="sibTrans" cxnId="{869BCF7C-0F58-4F07-8310-F5251D244AF5}">
      <dgm:prSet/>
      <dgm:spPr/>
      <dgm:t>
        <a:bodyPr/>
        <a:lstStyle/>
        <a:p>
          <a:endParaRPr lang="en-US"/>
        </a:p>
      </dgm:t>
    </dgm:pt>
    <dgm:pt modelId="{77805454-FE33-4FA3-91B5-51A1CAA9867B}">
      <dgm:prSet phldrT="[Text]"/>
      <dgm:spPr/>
      <dgm:t>
        <a:bodyPr/>
        <a:lstStyle/>
        <a:p>
          <a:r>
            <a:rPr lang="en-GB" dirty="0"/>
            <a:t>Ensure that relevant company-internal as well as relevant external stakeholders participate in validation.</a:t>
          </a:r>
          <a:endParaRPr lang="en-US" dirty="0"/>
        </a:p>
      </dgm:t>
    </dgm:pt>
    <dgm:pt modelId="{95D9F00A-B013-468B-B240-8158E49C7EF8}" type="parTrans" cxnId="{32619708-E239-4B45-A77E-1EAC5A412A61}">
      <dgm:prSet/>
      <dgm:spPr/>
      <dgm:t>
        <a:bodyPr/>
        <a:lstStyle/>
        <a:p>
          <a:endParaRPr lang="en-US"/>
        </a:p>
      </dgm:t>
    </dgm:pt>
    <dgm:pt modelId="{3CAF3C08-8A6A-4765-933B-4D13CD79D29B}" type="sibTrans" cxnId="{32619708-E239-4B45-A77E-1EAC5A412A61}">
      <dgm:prSet/>
      <dgm:spPr/>
      <dgm:t>
        <a:bodyPr/>
        <a:lstStyle/>
        <a:p>
          <a:endParaRPr lang="en-US"/>
        </a:p>
      </dgm:t>
    </dgm:pt>
    <dgm:pt modelId="{9DE9E5BF-3730-458F-9FD0-1DE3A1474421}">
      <dgm:prSet phldrT="[Text]"/>
      <dgm:spPr/>
      <dgm:t>
        <a:bodyPr/>
        <a:lstStyle/>
        <a:p>
          <a:r>
            <a:rPr lang="en-US" dirty="0"/>
            <a:t>Second Principle: Defect Detection vs. Defect Correction</a:t>
          </a:r>
          <a:endParaRPr lang="en-US" dirty="0"/>
        </a:p>
      </dgm:t>
    </dgm:pt>
    <dgm:pt modelId="{A18F3829-2B2E-4F09-BBF6-552D72A56E3A}" type="parTrans" cxnId="{ADA0B38C-5595-4458-BCF9-D7D74F0A6197}">
      <dgm:prSet/>
      <dgm:spPr/>
      <dgm:t>
        <a:bodyPr/>
        <a:lstStyle/>
        <a:p>
          <a:endParaRPr lang="en-US"/>
        </a:p>
      </dgm:t>
    </dgm:pt>
    <dgm:pt modelId="{F3B1ADE3-F772-4709-842E-9440E65A9587}" type="sibTrans" cxnId="{ADA0B38C-5595-4458-BCF9-D7D74F0A6197}">
      <dgm:prSet/>
      <dgm:spPr/>
      <dgm:t>
        <a:bodyPr/>
        <a:lstStyle/>
        <a:p>
          <a:endParaRPr lang="en-US"/>
        </a:p>
      </dgm:t>
    </dgm:pt>
    <dgm:pt modelId="{E8296A1B-FCC1-469F-8561-4B4D87DDA0DA}">
      <dgm:prSet phldrT="[Text]"/>
      <dgm:spPr/>
      <dgm:t>
        <a:bodyPr/>
        <a:lstStyle/>
        <a:p>
          <a:r>
            <a:rPr lang="en-GB" dirty="0"/>
            <a:t>Separate defect detection from the correction of the detected defects.</a:t>
          </a:r>
          <a:endParaRPr lang="en-US" dirty="0"/>
        </a:p>
      </dgm:t>
    </dgm:pt>
    <dgm:pt modelId="{7E9D2F03-F1A6-4DC0-92B6-690F34F7C5C5}" type="parTrans" cxnId="{927499C1-829A-47DE-9C7D-86B282BE2B34}">
      <dgm:prSet/>
      <dgm:spPr/>
      <dgm:t>
        <a:bodyPr/>
        <a:lstStyle/>
        <a:p>
          <a:endParaRPr lang="en-US"/>
        </a:p>
      </dgm:t>
    </dgm:pt>
    <dgm:pt modelId="{08C75A65-15B2-4732-B1AD-8F5770B38A6A}" type="sibTrans" cxnId="{927499C1-829A-47DE-9C7D-86B282BE2B34}">
      <dgm:prSet/>
      <dgm:spPr/>
      <dgm:t>
        <a:bodyPr/>
        <a:lstStyle/>
        <a:p>
          <a:endParaRPr lang="en-US"/>
        </a:p>
      </dgm:t>
    </dgm:pt>
    <dgm:pt modelId="{61A2EBFF-3DCF-4618-8951-6A8385AC4906}">
      <dgm:prSet phldrT="[Text]"/>
      <dgm:spPr/>
      <dgm:t>
        <a:bodyPr/>
        <a:lstStyle/>
        <a:p>
          <a:r>
            <a:rPr lang="en-GB" dirty="0"/>
            <a:t>Whenever possible, try to obtain independent views that can be integrated during requirements validation in order to detect defects more reliably.</a:t>
          </a:r>
          <a:endParaRPr lang="en-US" dirty="0"/>
        </a:p>
      </dgm:t>
    </dgm:pt>
    <dgm:pt modelId="{3E5B1C47-7028-475E-90EF-DEBAF8B2177B}" type="parTrans" cxnId="{6E229C3F-79AE-42FC-AEC8-64C94091B796}">
      <dgm:prSet/>
      <dgm:spPr/>
    </dgm:pt>
    <dgm:pt modelId="{86E5B2EF-E606-4FA8-BFD8-AC7F0C7A0EEA}" type="sibTrans" cxnId="{6E229C3F-79AE-42FC-AEC8-64C94091B796}">
      <dgm:prSet/>
      <dgm:spPr/>
    </dgm:pt>
    <dgm:pt modelId="{D614BC10-5B92-4454-935D-0C08EF8B95BB}">
      <dgm:prSet phldrT="[Text]"/>
      <dgm:spPr/>
      <dgm:t>
        <a:bodyPr/>
        <a:lstStyle/>
        <a:p>
          <a:r>
            <a:rPr lang="en-GB" dirty="0"/>
            <a:t>Third Principle: Leveraging Multiple Independent Views </a:t>
          </a:r>
          <a:endParaRPr lang="en-US" dirty="0"/>
        </a:p>
      </dgm:t>
    </dgm:pt>
    <dgm:pt modelId="{6DBE1C15-BC9E-4521-A2E4-1B6E603FD0A6}" type="parTrans" cxnId="{8309FE8D-957B-4EFB-8267-26F655309DB4}">
      <dgm:prSet/>
      <dgm:spPr/>
    </dgm:pt>
    <dgm:pt modelId="{E2DDB30A-0BA4-4518-8E19-62D835E04C9C}" type="sibTrans" cxnId="{8309FE8D-957B-4EFB-8267-26F655309DB4}">
      <dgm:prSet/>
      <dgm:spPr/>
    </dgm:pt>
    <dgm:pt modelId="{EF21F67F-E337-46BA-8C33-393714FE27D0}" type="pres">
      <dgm:prSet presAssocID="{91DA8925-AACD-44B0-84D1-DFE43C74F4EB}" presName="linear" presStyleCnt="0">
        <dgm:presLayoutVars>
          <dgm:animLvl val="lvl"/>
          <dgm:resizeHandles val="exact"/>
        </dgm:presLayoutVars>
      </dgm:prSet>
      <dgm:spPr/>
    </dgm:pt>
    <dgm:pt modelId="{1989A57F-A6B9-4071-8BE2-9EC9D4E49D70}" type="pres">
      <dgm:prSet presAssocID="{FFDB20EC-4D82-4D83-901C-3DCFDC21B4A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0B1B964-5416-4E8A-B1DC-AFF7A6EF5FE1}" type="pres">
      <dgm:prSet presAssocID="{FFDB20EC-4D82-4D83-901C-3DCFDC21B4A6}" presName="childText" presStyleLbl="revTx" presStyleIdx="0" presStyleCnt="3">
        <dgm:presLayoutVars>
          <dgm:bulletEnabled val="1"/>
        </dgm:presLayoutVars>
      </dgm:prSet>
      <dgm:spPr/>
    </dgm:pt>
    <dgm:pt modelId="{790CF0B6-3335-4CFB-9DFA-81972598DFC1}" type="pres">
      <dgm:prSet presAssocID="{9DE9E5BF-3730-458F-9FD0-1DE3A147442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4CC27A2-E23C-42E4-BD87-B021E5B562B3}" type="pres">
      <dgm:prSet presAssocID="{9DE9E5BF-3730-458F-9FD0-1DE3A1474421}" presName="childText" presStyleLbl="revTx" presStyleIdx="1" presStyleCnt="3">
        <dgm:presLayoutVars>
          <dgm:bulletEnabled val="1"/>
        </dgm:presLayoutVars>
      </dgm:prSet>
      <dgm:spPr/>
    </dgm:pt>
    <dgm:pt modelId="{E51A0E37-4034-4F34-810A-2C1F56021002}" type="pres">
      <dgm:prSet presAssocID="{D614BC10-5B92-4454-935D-0C08EF8B95B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D60D7B8-5AC9-4D2B-B871-F2F1B974D2DA}" type="pres">
      <dgm:prSet presAssocID="{D614BC10-5B92-4454-935D-0C08EF8B95B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27499C1-829A-47DE-9C7D-86B282BE2B34}" srcId="{9DE9E5BF-3730-458F-9FD0-1DE3A1474421}" destId="{E8296A1B-FCC1-469F-8561-4B4D87DDA0DA}" srcOrd="0" destOrd="0" parTransId="{7E9D2F03-F1A6-4DC0-92B6-690F34F7C5C5}" sibTransId="{08C75A65-15B2-4732-B1AD-8F5770B38A6A}"/>
    <dgm:cxn modelId="{ADA0B38C-5595-4458-BCF9-D7D74F0A6197}" srcId="{91DA8925-AACD-44B0-84D1-DFE43C74F4EB}" destId="{9DE9E5BF-3730-458F-9FD0-1DE3A1474421}" srcOrd="1" destOrd="0" parTransId="{A18F3829-2B2E-4F09-BBF6-552D72A56E3A}" sibTransId="{F3B1ADE3-F772-4709-842E-9440E65A9587}"/>
    <dgm:cxn modelId="{2B6AE9B3-D199-4845-A864-1B96A150CA33}" type="presOf" srcId="{91DA8925-AACD-44B0-84D1-DFE43C74F4EB}" destId="{EF21F67F-E337-46BA-8C33-393714FE27D0}" srcOrd="0" destOrd="0" presId="urn:microsoft.com/office/officeart/2005/8/layout/vList2"/>
    <dgm:cxn modelId="{548458DB-A8B7-415D-9601-DFE574948EE3}" type="presOf" srcId="{E8296A1B-FCC1-469F-8561-4B4D87DDA0DA}" destId="{44CC27A2-E23C-42E4-BD87-B021E5B562B3}" srcOrd="0" destOrd="0" presId="urn:microsoft.com/office/officeart/2005/8/layout/vList2"/>
    <dgm:cxn modelId="{869BCF7C-0F58-4F07-8310-F5251D244AF5}" srcId="{91DA8925-AACD-44B0-84D1-DFE43C74F4EB}" destId="{FFDB20EC-4D82-4D83-901C-3DCFDC21B4A6}" srcOrd="0" destOrd="0" parTransId="{9E8B1471-3E98-46CF-BFF7-35756645FD4F}" sibTransId="{959CE071-D48C-491D-8BE9-FA9E3A1C0C18}"/>
    <dgm:cxn modelId="{BE9F36E9-EFB2-4416-AE3D-4736F1172EDB}" type="presOf" srcId="{FFDB20EC-4D82-4D83-901C-3DCFDC21B4A6}" destId="{1989A57F-A6B9-4071-8BE2-9EC9D4E49D70}" srcOrd="0" destOrd="0" presId="urn:microsoft.com/office/officeart/2005/8/layout/vList2"/>
    <dgm:cxn modelId="{6E229C3F-79AE-42FC-AEC8-64C94091B796}" srcId="{D614BC10-5B92-4454-935D-0C08EF8B95BB}" destId="{61A2EBFF-3DCF-4618-8951-6A8385AC4906}" srcOrd="0" destOrd="0" parTransId="{3E5B1C47-7028-475E-90EF-DEBAF8B2177B}" sibTransId="{86E5B2EF-E606-4FA8-BFD8-AC7F0C7A0EEA}"/>
    <dgm:cxn modelId="{8309FE8D-957B-4EFB-8267-26F655309DB4}" srcId="{91DA8925-AACD-44B0-84D1-DFE43C74F4EB}" destId="{D614BC10-5B92-4454-935D-0C08EF8B95BB}" srcOrd="2" destOrd="0" parTransId="{6DBE1C15-BC9E-4521-A2E4-1B6E603FD0A6}" sibTransId="{E2DDB30A-0BA4-4518-8E19-62D835E04C9C}"/>
    <dgm:cxn modelId="{32619708-E239-4B45-A77E-1EAC5A412A61}" srcId="{FFDB20EC-4D82-4D83-901C-3DCFDC21B4A6}" destId="{77805454-FE33-4FA3-91B5-51A1CAA9867B}" srcOrd="0" destOrd="0" parTransId="{95D9F00A-B013-468B-B240-8158E49C7EF8}" sibTransId="{3CAF3C08-8A6A-4765-933B-4D13CD79D29B}"/>
    <dgm:cxn modelId="{9783C39E-9411-4A65-97CE-2508CB998072}" type="presOf" srcId="{9DE9E5BF-3730-458F-9FD0-1DE3A1474421}" destId="{790CF0B6-3335-4CFB-9DFA-81972598DFC1}" srcOrd="0" destOrd="0" presId="urn:microsoft.com/office/officeart/2005/8/layout/vList2"/>
    <dgm:cxn modelId="{795F40EC-3EE6-46D7-949F-D924CA8FDC6A}" type="presOf" srcId="{77805454-FE33-4FA3-91B5-51A1CAA9867B}" destId="{00B1B964-5416-4E8A-B1DC-AFF7A6EF5FE1}" srcOrd="0" destOrd="0" presId="urn:microsoft.com/office/officeart/2005/8/layout/vList2"/>
    <dgm:cxn modelId="{7A81D05C-E928-4D7E-85FC-80923D8F4F0B}" type="presOf" srcId="{61A2EBFF-3DCF-4618-8951-6A8385AC4906}" destId="{1D60D7B8-5AC9-4D2B-B871-F2F1B974D2DA}" srcOrd="0" destOrd="0" presId="urn:microsoft.com/office/officeart/2005/8/layout/vList2"/>
    <dgm:cxn modelId="{1BC02BC3-CC0F-45CD-93EA-4F67F8BE66C6}" type="presOf" srcId="{D614BC10-5B92-4454-935D-0C08EF8B95BB}" destId="{E51A0E37-4034-4F34-810A-2C1F56021002}" srcOrd="0" destOrd="0" presId="urn:microsoft.com/office/officeart/2005/8/layout/vList2"/>
    <dgm:cxn modelId="{315052AC-C645-4003-A2B3-A0B5E28236F9}" type="presParOf" srcId="{EF21F67F-E337-46BA-8C33-393714FE27D0}" destId="{1989A57F-A6B9-4071-8BE2-9EC9D4E49D70}" srcOrd="0" destOrd="0" presId="urn:microsoft.com/office/officeart/2005/8/layout/vList2"/>
    <dgm:cxn modelId="{686F78DB-742F-4174-92F1-DFF8B01FE783}" type="presParOf" srcId="{EF21F67F-E337-46BA-8C33-393714FE27D0}" destId="{00B1B964-5416-4E8A-B1DC-AFF7A6EF5FE1}" srcOrd="1" destOrd="0" presId="urn:microsoft.com/office/officeart/2005/8/layout/vList2"/>
    <dgm:cxn modelId="{49DC268A-6520-48B6-A268-43D8A8152E6C}" type="presParOf" srcId="{EF21F67F-E337-46BA-8C33-393714FE27D0}" destId="{790CF0B6-3335-4CFB-9DFA-81972598DFC1}" srcOrd="2" destOrd="0" presId="urn:microsoft.com/office/officeart/2005/8/layout/vList2"/>
    <dgm:cxn modelId="{F86A7440-DB79-4779-8C77-11B08B24C2E7}" type="presParOf" srcId="{EF21F67F-E337-46BA-8C33-393714FE27D0}" destId="{44CC27A2-E23C-42E4-BD87-B021E5B562B3}" srcOrd="3" destOrd="0" presId="urn:microsoft.com/office/officeart/2005/8/layout/vList2"/>
    <dgm:cxn modelId="{81739414-049F-4885-8C07-AE94FAF6F279}" type="presParOf" srcId="{EF21F67F-E337-46BA-8C33-393714FE27D0}" destId="{E51A0E37-4034-4F34-810A-2C1F56021002}" srcOrd="4" destOrd="0" presId="urn:microsoft.com/office/officeart/2005/8/layout/vList2"/>
    <dgm:cxn modelId="{01862353-4E79-4F31-BF75-F256EFD7A698}" type="presParOf" srcId="{EF21F67F-E337-46BA-8C33-393714FE27D0}" destId="{1D60D7B8-5AC9-4D2B-B871-F2F1B974D2D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1DA8925-AACD-44B0-84D1-DFE43C74F4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DB20EC-4D82-4D83-901C-3DCFDC21B4A6}">
      <dgm:prSet phldrT="[Text]"/>
      <dgm:spPr/>
      <dgm:t>
        <a:bodyPr/>
        <a:lstStyle/>
        <a:p>
          <a:r>
            <a:rPr lang="en-GB" dirty="0"/>
            <a:t>Fourth Principle: Use of Appropriate Documentation Formats</a:t>
          </a:r>
          <a:endParaRPr lang="en-US" dirty="0"/>
        </a:p>
      </dgm:t>
    </dgm:pt>
    <dgm:pt modelId="{9E8B1471-3E98-46CF-BFF7-35756645FD4F}" type="parTrans" cxnId="{869BCF7C-0F58-4F07-8310-F5251D244AF5}">
      <dgm:prSet/>
      <dgm:spPr/>
      <dgm:t>
        <a:bodyPr/>
        <a:lstStyle/>
        <a:p>
          <a:endParaRPr lang="en-US"/>
        </a:p>
      </dgm:t>
    </dgm:pt>
    <dgm:pt modelId="{959CE071-D48C-491D-8BE9-FA9E3A1C0C18}" type="sibTrans" cxnId="{869BCF7C-0F58-4F07-8310-F5251D244AF5}">
      <dgm:prSet/>
      <dgm:spPr/>
      <dgm:t>
        <a:bodyPr/>
        <a:lstStyle/>
        <a:p>
          <a:endParaRPr lang="en-US"/>
        </a:p>
      </dgm:t>
    </dgm:pt>
    <dgm:pt modelId="{77805454-FE33-4FA3-91B5-51A1CAA9867B}">
      <dgm:prSet phldrT="[Text]"/>
      <dgm:spPr/>
      <dgm:t>
        <a:bodyPr/>
        <a:lstStyle/>
        <a:p>
          <a:r>
            <a:rPr lang="en-GB" dirty="0"/>
            <a:t>Consider changing the documentation format of the requirements into a format that matches the validation goal and the preferences of the stakeholders who actually perform the validation.</a:t>
          </a:r>
          <a:endParaRPr lang="en-US" dirty="0"/>
        </a:p>
      </dgm:t>
    </dgm:pt>
    <dgm:pt modelId="{95D9F00A-B013-468B-B240-8158E49C7EF8}" type="parTrans" cxnId="{32619708-E239-4B45-A77E-1EAC5A412A61}">
      <dgm:prSet/>
      <dgm:spPr/>
      <dgm:t>
        <a:bodyPr/>
        <a:lstStyle/>
        <a:p>
          <a:endParaRPr lang="en-US"/>
        </a:p>
      </dgm:t>
    </dgm:pt>
    <dgm:pt modelId="{3CAF3C08-8A6A-4765-933B-4D13CD79D29B}" type="sibTrans" cxnId="{32619708-E239-4B45-A77E-1EAC5A412A61}">
      <dgm:prSet/>
      <dgm:spPr/>
      <dgm:t>
        <a:bodyPr/>
        <a:lstStyle/>
        <a:p>
          <a:endParaRPr lang="en-US"/>
        </a:p>
      </dgm:t>
    </dgm:pt>
    <dgm:pt modelId="{9DE9E5BF-3730-458F-9FD0-1DE3A1474421}">
      <dgm:prSet phldrT="[Text]"/>
      <dgm:spPr/>
      <dgm:t>
        <a:bodyPr/>
        <a:lstStyle/>
        <a:p>
          <a:r>
            <a:rPr lang="en-GB" dirty="0"/>
            <a:t>Fifth Principle: Creation of Development Artefacts during Validation </a:t>
          </a:r>
          <a:endParaRPr lang="en-US" dirty="0"/>
        </a:p>
      </dgm:t>
    </dgm:pt>
    <dgm:pt modelId="{A18F3829-2B2E-4F09-BBF6-552D72A56E3A}" type="parTrans" cxnId="{ADA0B38C-5595-4458-BCF9-D7D74F0A6197}">
      <dgm:prSet/>
      <dgm:spPr/>
      <dgm:t>
        <a:bodyPr/>
        <a:lstStyle/>
        <a:p>
          <a:endParaRPr lang="en-US"/>
        </a:p>
      </dgm:t>
    </dgm:pt>
    <dgm:pt modelId="{F3B1ADE3-F772-4709-842E-9440E65A9587}" type="sibTrans" cxnId="{ADA0B38C-5595-4458-BCF9-D7D74F0A6197}">
      <dgm:prSet/>
      <dgm:spPr/>
      <dgm:t>
        <a:bodyPr/>
        <a:lstStyle/>
        <a:p>
          <a:endParaRPr lang="en-US"/>
        </a:p>
      </dgm:t>
    </dgm:pt>
    <dgm:pt modelId="{E8296A1B-FCC1-469F-8561-4B4D87DDA0DA}">
      <dgm:prSet phldrT="[Text]"/>
      <dgm:spPr/>
      <dgm:t>
        <a:bodyPr/>
        <a:lstStyle/>
        <a:p>
          <a:r>
            <a:rPr lang="en-GB" dirty="0"/>
            <a:t>If your validation approach generates poor results, try to support defect detection by creating development artefacts such as architectural artefacts, test artefacts, user manuals, or goals and scenarios during validation.</a:t>
          </a:r>
          <a:endParaRPr lang="en-US" dirty="0"/>
        </a:p>
      </dgm:t>
    </dgm:pt>
    <dgm:pt modelId="{7E9D2F03-F1A6-4DC0-92B6-690F34F7C5C5}" type="parTrans" cxnId="{927499C1-829A-47DE-9C7D-86B282BE2B34}">
      <dgm:prSet/>
      <dgm:spPr/>
      <dgm:t>
        <a:bodyPr/>
        <a:lstStyle/>
        <a:p>
          <a:endParaRPr lang="en-US"/>
        </a:p>
      </dgm:t>
    </dgm:pt>
    <dgm:pt modelId="{08C75A65-15B2-4732-B1AD-8F5770B38A6A}" type="sibTrans" cxnId="{927499C1-829A-47DE-9C7D-86B282BE2B34}">
      <dgm:prSet/>
      <dgm:spPr/>
      <dgm:t>
        <a:bodyPr/>
        <a:lstStyle/>
        <a:p>
          <a:endParaRPr lang="en-US"/>
        </a:p>
      </dgm:t>
    </dgm:pt>
    <dgm:pt modelId="{61A2EBFF-3DCF-4618-8951-6A8385AC4906}">
      <dgm:prSet phldrT="[Text]"/>
      <dgm:spPr/>
      <dgm:t>
        <a:bodyPr/>
        <a:lstStyle/>
        <a:p>
          <a:r>
            <a:rPr lang="en-GB" dirty="0"/>
            <a:t>Establish guidelines that clearly determine when or under what conditions an already released requirements artefact has to be validated again.</a:t>
          </a:r>
          <a:endParaRPr lang="en-US" dirty="0"/>
        </a:p>
      </dgm:t>
    </dgm:pt>
    <dgm:pt modelId="{3E5B1C47-7028-475E-90EF-DEBAF8B2177B}" type="parTrans" cxnId="{6E229C3F-79AE-42FC-AEC8-64C94091B796}">
      <dgm:prSet/>
      <dgm:spPr/>
      <dgm:t>
        <a:bodyPr/>
        <a:lstStyle/>
        <a:p>
          <a:endParaRPr lang="en-US"/>
        </a:p>
      </dgm:t>
    </dgm:pt>
    <dgm:pt modelId="{86E5B2EF-E606-4FA8-BFD8-AC7F0C7A0EEA}" type="sibTrans" cxnId="{6E229C3F-79AE-42FC-AEC8-64C94091B796}">
      <dgm:prSet/>
      <dgm:spPr/>
      <dgm:t>
        <a:bodyPr/>
        <a:lstStyle/>
        <a:p>
          <a:endParaRPr lang="en-US"/>
        </a:p>
      </dgm:t>
    </dgm:pt>
    <dgm:pt modelId="{D614BC10-5B92-4454-935D-0C08EF8B95BB}">
      <dgm:prSet phldrT="[Text]"/>
      <dgm:spPr/>
      <dgm:t>
        <a:bodyPr/>
        <a:lstStyle/>
        <a:p>
          <a:r>
            <a:rPr lang="en-US" dirty="0"/>
            <a:t>Sixth Principle: Repeated Validation </a:t>
          </a:r>
          <a:endParaRPr lang="en-US" dirty="0"/>
        </a:p>
      </dgm:t>
    </dgm:pt>
    <dgm:pt modelId="{6DBE1C15-BC9E-4521-A2E4-1B6E603FD0A6}" type="parTrans" cxnId="{8309FE8D-957B-4EFB-8267-26F655309DB4}">
      <dgm:prSet/>
      <dgm:spPr/>
      <dgm:t>
        <a:bodyPr/>
        <a:lstStyle/>
        <a:p>
          <a:endParaRPr lang="en-US"/>
        </a:p>
      </dgm:t>
    </dgm:pt>
    <dgm:pt modelId="{E2DDB30A-0BA4-4518-8E19-62D835E04C9C}" type="sibTrans" cxnId="{8309FE8D-957B-4EFB-8267-26F655309DB4}">
      <dgm:prSet/>
      <dgm:spPr/>
      <dgm:t>
        <a:bodyPr/>
        <a:lstStyle/>
        <a:p>
          <a:endParaRPr lang="en-US"/>
        </a:p>
      </dgm:t>
    </dgm:pt>
    <dgm:pt modelId="{EF21F67F-E337-46BA-8C33-393714FE27D0}" type="pres">
      <dgm:prSet presAssocID="{91DA8925-AACD-44B0-84D1-DFE43C74F4EB}" presName="linear" presStyleCnt="0">
        <dgm:presLayoutVars>
          <dgm:animLvl val="lvl"/>
          <dgm:resizeHandles val="exact"/>
        </dgm:presLayoutVars>
      </dgm:prSet>
      <dgm:spPr/>
    </dgm:pt>
    <dgm:pt modelId="{1989A57F-A6B9-4071-8BE2-9EC9D4E49D70}" type="pres">
      <dgm:prSet presAssocID="{FFDB20EC-4D82-4D83-901C-3DCFDC21B4A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0B1B964-5416-4E8A-B1DC-AFF7A6EF5FE1}" type="pres">
      <dgm:prSet presAssocID="{FFDB20EC-4D82-4D83-901C-3DCFDC21B4A6}" presName="childText" presStyleLbl="revTx" presStyleIdx="0" presStyleCnt="3">
        <dgm:presLayoutVars>
          <dgm:bulletEnabled val="1"/>
        </dgm:presLayoutVars>
      </dgm:prSet>
      <dgm:spPr/>
    </dgm:pt>
    <dgm:pt modelId="{790CF0B6-3335-4CFB-9DFA-81972598DFC1}" type="pres">
      <dgm:prSet presAssocID="{9DE9E5BF-3730-458F-9FD0-1DE3A147442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4CC27A2-E23C-42E4-BD87-B021E5B562B3}" type="pres">
      <dgm:prSet presAssocID="{9DE9E5BF-3730-458F-9FD0-1DE3A1474421}" presName="childText" presStyleLbl="revTx" presStyleIdx="1" presStyleCnt="3">
        <dgm:presLayoutVars>
          <dgm:bulletEnabled val="1"/>
        </dgm:presLayoutVars>
      </dgm:prSet>
      <dgm:spPr/>
    </dgm:pt>
    <dgm:pt modelId="{E51A0E37-4034-4F34-810A-2C1F56021002}" type="pres">
      <dgm:prSet presAssocID="{D614BC10-5B92-4454-935D-0C08EF8B95B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D60D7B8-5AC9-4D2B-B871-F2F1B974D2DA}" type="pres">
      <dgm:prSet presAssocID="{D614BC10-5B92-4454-935D-0C08EF8B95B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27499C1-829A-47DE-9C7D-86B282BE2B34}" srcId="{9DE9E5BF-3730-458F-9FD0-1DE3A1474421}" destId="{E8296A1B-FCC1-469F-8561-4B4D87DDA0DA}" srcOrd="0" destOrd="0" parTransId="{7E9D2F03-F1A6-4DC0-92B6-690F34F7C5C5}" sibTransId="{08C75A65-15B2-4732-B1AD-8F5770B38A6A}"/>
    <dgm:cxn modelId="{ADA0B38C-5595-4458-BCF9-D7D74F0A6197}" srcId="{91DA8925-AACD-44B0-84D1-DFE43C74F4EB}" destId="{9DE9E5BF-3730-458F-9FD0-1DE3A1474421}" srcOrd="1" destOrd="0" parTransId="{A18F3829-2B2E-4F09-BBF6-552D72A56E3A}" sibTransId="{F3B1ADE3-F772-4709-842E-9440E65A9587}"/>
    <dgm:cxn modelId="{2B6AE9B3-D199-4845-A864-1B96A150CA33}" type="presOf" srcId="{91DA8925-AACD-44B0-84D1-DFE43C74F4EB}" destId="{EF21F67F-E337-46BA-8C33-393714FE27D0}" srcOrd="0" destOrd="0" presId="urn:microsoft.com/office/officeart/2005/8/layout/vList2"/>
    <dgm:cxn modelId="{548458DB-A8B7-415D-9601-DFE574948EE3}" type="presOf" srcId="{E8296A1B-FCC1-469F-8561-4B4D87DDA0DA}" destId="{44CC27A2-E23C-42E4-BD87-B021E5B562B3}" srcOrd="0" destOrd="0" presId="urn:microsoft.com/office/officeart/2005/8/layout/vList2"/>
    <dgm:cxn modelId="{869BCF7C-0F58-4F07-8310-F5251D244AF5}" srcId="{91DA8925-AACD-44B0-84D1-DFE43C74F4EB}" destId="{FFDB20EC-4D82-4D83-901C-3DCFDC21B4A6}" srcOrd="0" destOrd="0" parTransId="{9E8B1471-3E98-46CF-BFF7-35756645FD4F}" sibTransId="{959CE071-D48C-491D-8BE9-FA9E3A1C0C18}"/>
    <dgm:cxn modelId="{BE9F36E9-EFB2-4416-AE3D-4736F1172EDB}" type="presOf" srcId="{FFDB20EC-4D82-4D83-901C-3DCFDC21B4A6}" destId="{1989A57F-A6B9-4071-8BE2-9EC9D4E49D70}" srcOrd="0" destOrd="0" presId="urn:microsoft.com/office/officeart/2005/8/layout/vList2"/>
    <dgm:cxn modelId="{6E229C3F-79AE-42FC-AEC8-64C94091B796}" srcId="{D614BC10-5B92-4454-935D-0C08EF8B95BB}" destId="{61A2EBFF-3DCF-4618-8951-6A8385AC4906}" srcOrd="0" destOrd="0" parTransId="{3E5B1C47-7028-475E-90EF-DEBAF8B2177B}" sibTransId="{86E5B2EF-E606-4FA8-BFD8-AC7F0C7A0EEA}"/>
    <dgm:cxn modelId="{8309FE8D-957B-4EFB-8267-26F655309DB4}" srcId="{91DA8925-AACD-44B0-84D1-DFE43C74F4EB}" destId="{D614BC10-5B92-4454-935D-0C08EF8B95BB}" srcOrd="2" destOrd="0" parTransId="{6DBE1C15-BC9E-4521-A2E4-1B6E603FD0A6}" sibTransId="{E2DDB30A-0BA4-4518-8E19-62D835E04C9C}"/>
    <dgm:cxn modelId="{32619708-E239-4B45-A77E-1EAC5A412A61}" srcId="{FFDB20EC-4D82-4D83-901C-3DCFDC21B4A6}" destId="{77805454-FE33-4FA3-91B5-51A1CAA9867B}" srcOrd="0" destOrd="0" parTransId="{95D9F00A-B013-468B-B240-8158E49C7EF8}" sibTransId="{3CAF3C08-8A6A-4765-933B-4D13CD79D29B}"/>
    <dgm:cxn modelId="{9783C39E-9411-4A65-97CE-2508CB998072}" type="presOf" srcId="{9DE9E5BF-3730-458F-9FD0-1DE3A1474421}" destId="{790CF0B6-3335-4CFB-9DFA-81972598DFC1}" srcOrd="0" destOrd="0" presId="urn:microsoft.com/office/officeart/2005/8/layout/vList2"/>
    <dgm:cxn modelId="{795F40EC-3EE6-46D7-949F-D924CA8FDC6A}" type="presOf" srcId="{77805454-FE33-4FA3-91B5-51A1CAA9867B}" destId="{00B1B964-5416-4E8A-B1DC-AFF7A6EF5FE1}" srcOrd="0" destOrd="0" presId="urn:microsoft.com/office/officeart/2005/8/layout/vList2"/>
    <dgm:cxn modelId="{7A81D05C-E928-4D7E-85FC-80923D8F4F0B}" type="presOf" srcId="{61A2EBFF-3DCF-4618-8951-6A8385AC4906}" destId="{1D60D7B8-5AC9-4D2B-B871-F2F1B974D2DA}" srcOrd="0" destOrd="0" presId="urn:microsoft.com/office/officeart/2005/8/layout/vList2"/>
    <dgm:cxn modelId="{1BC02BC3-CC0F-45CD-93EA-4F67F8BE66C6}" type="presOf" srcId="{D614BC10-5B92-4454-935D-0C08EF8B95BB}" destId="{E51A0E37-4034-4F34-810A-2C1F56021002}" srcOrd="0" destOrd="0" presId="urn:microsoft.com/office/officeart/2005/8/layout/vList2"/>
    <dgm:cxn modelId="{315052AC-C645-4003-A2B3-A0B5E28236F9}" type="presParOf" srcId="{EF21F67F-E337-46BA-8C33-393714FE27D0}" destId="{1989A57F-A6B9-4071-8BE2-9EC9D4E49D70}" srcOrd="0" destOrd="0" presId="urn:microsoft.com/office/officeart/2005/8/layout/vList2"/>
    <dgm:cxn modelId="{686F78DB-742F-4174-92F1-DFF8B01FE783}" type="presParOf" srcId="{EF21F67F-E337-46BA-8C33-393714FE27D0}" destId="{00B1B964-5416-4E8A-B1DC-AFF7A6EF5FE1}" srcOrd="1" destOrd="0" presId="urn:microsoft.com/office/officeart/2005/8/layout/vList2"/>
    <dgm:cxn modelId="{49DC268A-6520-48B6-A268-43D8A8152E6C}" type="presParOf" srcId="{EF21F67F-E337-46BA-8C33-393714FE27D0}" destId="{790CF0B6-3335-4CFB-9DFA-81972598DFC1}" srcOrd="2" destOrd="0" presId="urn:microsoft.com/office/officeart/2005/8/layout/vList2"/>
    <dgm:cxn modelId="{F86A7440-DB79-4779-8C77-11B08B24C2E7}" type="presParOf" srcId="{EF21F67F-E337-46BA-8C33-393714FE27D0}" destId="{44CC27A2-E23C-42E4-BD87-B021E5B562B3}" srcOrd="3" destOrd="0" presId="urn:microsoft.com/office/officeart/2005/8/layout/vList2"/>
    <dgm:cxn modelId="{81739414-049F-4885-8C07-AE94FAF6F279}" type="presParOf" srcId="{EF21F67F-E337-46BA-8C33-393714FE27D0}" destId="{E51A0E37-4034-4F34-810A-2C1F56021002}" srcOrd="4" destOrd="0" presId="urn:microsoft.com/office/officeart/2005/8/layout/vList2"/>
    <dgm:cxn modelId="{01862353-4E79-4F31-BF75-F256EFD7A698}" type="presParOf" srcId="{EF21F67F-E337-46BA-8C33-393714FE27D0}" destId="{1D60D7B8-5AC9-4D2B-B871-F2F1B974D2D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DDB4F4-AF73-4254-9E4C-EF6BAF4ADFFF}">
      <dsp:nvSpPr>
        <dsp:cNvPr id="0" name=""/>
        <dsp:cNvSpPr/>
      </dsp:nvSpPr>
      <dsp:spPr>
        <a:xfrm>
          <a:off x="0" y="13271"/>
          <a:ext cx="10360025" cy="175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Validation (in requirements engineering)</a:t>
          </a:r>
          <a:endParaRPr lang="en-US" sz="4400" kern="1200" dirty="0"/>
        </a:p>
      </dsp:txBody>
      <dsp:txXfrm>
        <a:off x="0" y="13271"/>
        <a:ext cx="10360025" cy="1756800"/>
      </dsp:txXfrm>
    </dsp:sp>
    <dsp:sp modelId="{74BDA78F-A21E-47A0-90E4-E75A51DF0DB8}">
      <dsp:nvSpPr>
        <dsp:cNvPr id="0" name=""/>
        <dsp:cNvSpPr/>
      </dsp:nvSpPr>
      <dsp:spPr>
        <a:xfrm>
          <a:off x="0" y="1770071"/>
          <a:ext cx="10360025" cy="2679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/>
            <a:t>Validation denotes </a:t>
          </a:r>
          <a:r>
            <a:rPr lang="en-GB" sz="2400" b="1" kern="1200" dirty="0"/>
            <a:t>checking</a:t>
          </a:r>
          <a:r>
            <a:rPr lang="en-GB" sz="2400" kern="1200" dirty="0"/>
            <a:t> whether </a:t>
          </a:r>
          <a:r>
            <a:rPr lang="en-GB" sz="2400" b="1" kern="1200" dirty="0"/>
            <a:t>inputs</a:t>
          </a:r>
          <a:r>
            <a:rPr lang="en-GB" sz="2400" kern="1200" dirty="0"/>
            <a:t>, performed </a:t>
          </a:r>
          <a:r>
            <a:rPr lang="en-GB" sz="2400" b="1" kern="1200" dirty="0"/>
            <a:t>activities</a:t>
          </a:r>
          <a:r>
            <a:rPr lang="en-GB" sz="2400" kern="1200" dirty="0"/>
            <a:t>, and created </a:t>
          </a:r>
          <a:r>
            <a:rPr lang="en-GB" sz="2400" b="1" kern="1200" dirty="0"/>
            <a:t>outputs</a:t>
          </a:r>
          <a:r>
            <a:rPr lang="en-GB" sz="2400" kern="1200" dirty="0"/>
            <a:t> (requirements </a:t>
          </a:r>
          <a:r>
            <a:rPr lang="en-GB" sz="2400" kern="1200" dirty="0" err="1"/>
            <a:t>artifacts</a:t>
          </a:r>
          <a:r>
            <a:rPr lang="en-GB" sz="2400" kern="1200" dirty="0"/>
            <a:t>) of the requirements engineering core activities fulﬁl deﬁned </a:t>
          </a:r>
          <a:r>
            <a:rPr lang="en-GB" sz="2400" b="1" kern="1200" dirty="0"/>
            <a:t>quality criteria</a:t>
          </a:r>
          <a:r>
            <a:rPr lang="en-GB" sz="2400" kern="1200" dirty="0"/>
            <a:t>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/>
            <a:t>Validation is performed by involving relevant </a:t>
          </a:r>
          <a:r>
            <a:rPr lang="en-GB" sz="2400" b="1" kern="1200" dirty="0"/>
            <a:t>stakeholders</a:t>
          </a:r>
          <a:r>
            <a:rPr lang="en-GB" sz="2400" kern="1200" dirty="0"/>
            <a:t>, other requirement </a:t>
          </a:r>
          <a:r>
            <a:rPr lang="en-GB" sz="2400" b="1" kern="1200" dirty="0"/>
            <a:t>sources</a:t>
          </a:r>
          <a:r>
            <a:rPr lang="en-GB" sz="2400" kern="1200" dirty="0"/>
            <a:t> (standards, laws, etc.) as well as external </a:t>
          </a:r>
          <a:r>
            <a:rPr lang="en-GB" sz="2400" b="1" kern="1200" dirty="0"/>
            <a:t>reviewers</a:t>
          </a:r>
          <a:r>
            <a:rPr lang="en-GB" sz="2400" kern="1200" dirty="0"/>
            <a:t>, if necessary</a:t>
          </a:r>
          <a:endParaRPr lang="en-US" sz="2400" kern="1200" dirty="0"/>
        </a:p>
      </dsp:txBody>
      <dsp:txXfrm>
        <a:off x="0" y="1770071"/>
        <a:ext cx="10360025" cy="26791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9A57F-A6B9-4071-8BE2-9EC9D4E49D70}">
      <dsp:nvSpPr>
        <dsp:cNvPr id="0" name=""/>
        <dsp:cNvSpPr/>
      </dsp:nvSpPr>
      <dsp:spPr>
        <a:xfrm>
          <a:off x="0" y="35051"/>
          <a:ext cx="10360025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Inspections </a:t>
          </a:r>
          <a:endParaRPr lang="en-US" sz="4200" kern="1200" dirty="0"/>
        </a:p>
      </dsp:txBody>
      <dsp:txXfrm>
        <a:off x="49176" y="84227"/>
        <a:ext cx="10261673" cy="909018"/>
      </dsp:txXfrm>
    </dsp:sp>
    <dsp:sp modelId="{790CF0B6-3335-4CFB-9DFA-81972598DFC1}">
      <dsp:nvSpPr>
        <dsp:cNvPr id="0" name=""/>
        <dsp:cNvSpPr/>
      </dsp:nvSpPr>
      <dsp:spPr>
        <a:xfrm>
          <a:off x="0" y="1163381"/>
          <a:ext cx="10360025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Desk-Checks</a:t>
          </a:r>
          <a:endParaRPr lang="en-US" sz="4200" kern="1200" dirty="0"/>
        </a:p>
      </dsp:txBody>
      <dsp:txXfrm>
        <a:off x="49176" y="1212557"/>
        <a:ext cx="10261673" cy="909018"/>
      </dsp:txXfrm>
    </dsp:sp>
    <dsp:sp modelId="{E51A0E37-4034-4F34-810A-2C1F56021002}">
      <dsp:nvSpPr>
        <dsp:cNvPr id="0" name=""/>
        <dsp:cNvSpPr/>
      </dsp:nvSpPr>
      <dsp:spPr>
        <a:xfrm>
          <a:off x="0" y="2291711"/>
          <a:ext cx="10360025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Walkthroughs </a:t>
          </a:r>
          <a:endParaRPr lang="en-US" sz="4200" kern="1200" dirty="0"/>
        </a:p>
      </dsp:txBody>
      <dsp:txXfrm>
        <a:off x="49176" y="2340887"/>
        <a:ext cx="10261673" cy="909018"/>
      </dsp:txXfrm>
    </dsp:sp>
    <dsp:sp modelId="{6B99D2B5-0409-44FB-BBE4-84E2FF84AC14}">
      <dsp:nvSpPr>
        <dsp:cNvPr id="0" name=""/>
        <dsp:cNvSpPr/>
      </dsp:nvSpPr>
      <dsp:spPr>
        <a:xfrm>
          <a:off x="0" y="3420041"/>
          <a:ext cx="10360025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Prototypes</a:t>
          </a:r>
          <a:endParaRPr lang="en-US" sz="4200" kern="1200" dirty="0"/>
        </a:p>
      </dsp:txBody>
      <dsp:txXfrm>
        <a:off x="49176" y="3469217"/>
        <a:ext cx="10261673" cy="9090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9A57F-A6B9-4071-8BE2-9EC9D4E49D70}">
      <dsp:nvSpPr>
        <dsp:cNvPr id="0" name=""/>
        <dsp:cNvSpPr/>
      </dsp:nvSpPr>
      <dsp:spPr>
        <a:xfrm>
          <a:off x="0" y="10046"/>
          <a:ext cx="10360025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Inspections </a:t>
          </a:r>
          <a:endParaRPr lang="en-US" sz="3500" kern="1200" dirty="0"/>
        </a:p>
      </dsp:txBody>
      <dsp:txXfrm>
        <a:off x="40980" y="51026"/>
        <a:ext cx="10278065" cy="757514"/>
      </dsp:txXfrm>
    </dsp:sp>
    <dsp:sp modelId="{DE202804-DDB7-4FFD-B05F-9EB79EE6A280}">
      <dsp:nvSpPr>
        <dsp:cNvPr id="0" name=""/>
        <dsp:cNvSpPr/>
      </dsp:nvSpPr>
      <dsp:spPr>
        <a:xfrm>
          <a:off x="0" y="849520"/>
          <a:ext cx="10360025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8931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700" kern="1200" dirty="0"/>
            <a:t>Inspection: an organized examination process of the requirements.</a:t>
          </a:r>
          <a:endParaRPr lang="en-US" sz="2700" kern="1200" dirty="0"/>
        </a:p>
      </dsp:txBody>
      <dsp:txXfrm>
        <a:off x="0" y="849520"/>
        <a:ext cx="10360025" cy="5796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9A57F-A6B9-4071-8BE2-9EC9D4E49D70}">
      <dsp:nvSpPr>
        <dsp:cNvPr id="0" name=""/>
        <dsp:cNvSpPr/>
      </dsp:nvSpPr>
      <dsp:spPr>
        <a:xfrm>
          <a:off x="0" y="10046"/>
          <a:ext cx="10360025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Inspections </a:t>
          </a:r>
          <a:endParaRPr lang="en-US" sz="3500" kern="1200" dirty="0"/>
        </a:p>
      </dsp:txBody>
      <dsp:txXfrm>
        <a:off x="40980" y="51026"/>
        <a:ext cx="10278065" cy="757514"/>
      </dsp:txXfrm>
    </dsp:sp>
    <dsp:sp modelId="{DE202804-DDB7-4FFD-B05F-9EB79EE6A280}">
      <dsp:nvSpPr>
        <dsp:cNvPr id="0" name=""/>
        <dsp:cNvSpPr/>
      </dsp:nvSpPr>
      <dsp:spPr>
        <a:xfrm>
          <a:off x="0" y="849520"/>
          <a:ext cx="10360025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8931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700" kern="1200" dirty="0"/>
        </a:p>
      </dsp:txBody>
      <dsp:txXfrm>
        <a:off x="0" y="849520"/>
        <a:ext cx="10360025" cy="5796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9A57F-A6B9-4071-8BE2-9EC9D4E49D70}">
      <dsp:nvSpPr>
        <dsp:cNvPr id="0" name=""/>
        <dsp:cNvSpPr/>
      </dsp:nvSpPr>
      <dsp:spPr>
        <a:xfrm>
          <a:off x="0" y="62361"/>
          <a:ext cx="10360025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Desk-Checks </a:t>
          </a:r>
          <a:endParaRPr lang="en-US" sz="2800" kern="1200" dirty="0"/>
        </a:p>
      </dsp:txBody>
      <dsp:txXfrm>
        <a:off x="32784" y="95145"/>
        <a:ext cx="10294457" cy="606012"/>
      </dsp:txXfrm>
    </dsp:sp>
    <dsp:sp modelId="{DE202804-DDB7-4FFD-B05F-9EB79EE6A280}">
      <dsp:nvSpPr>
        <dsp:cNvPr id="0" name=""/>
        <dsp:cNvSpPr/>
      </dsp:nvSpPr>
      <dsp:spPr>
        <a:xfrm>
          <a:off x="0" y="733941"/>
          <a:ext cx="10360025" cy="150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893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kern="1200" dirty="0"/>
            <a:t>The author of a requirement artefact distributes the artefact to a set of stakeholders.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kern="1200" dirty="0"/>
            <a:t>The stakeholders check the artefact individually. 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kern="1200" dirty="0"/>
            <a:t>The stakeholders report the identiﬁed defects to the author.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kern="1200" dirty="0"/>
            <a:t>The collected issues are discussed in a group session (optional)</a:t>
          </a:r>
          <a:endParaRPr lang="en-US" sz="2200" kern="1200" dirty="0"/>
        </a:p>
      </dsp:txBody>
      <dsp:txXfrm>
        <a:off x="0" y="733941"/>
        <a:ext cx="10360025" cy="150696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9A57F-A6B9-4071-8BE2-9EC9D4E49D70}">
      <dsp:nvSpPr>
        <dsp:cNvPr id="0" name=""/>
        <dsp:cNvSpPr/>
      </dsp:nvSpPr>
      <dsp:spPr>
        <a:xfrm>
          <a:off x="0" y="5616"/>
          <a:ext cx="10360025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Walkthroughs</a:t>
          </a:r>
        </a:p>
      </dsp:txBody>
      <dsp:txXfrm>
        <a:off x="30442" y="36058"/>
        <a:ext cx="10299141" cy="562726"/>
      </dsp:txXfrm>
    </dsp:sp>
    <dsp:sp modelId="{DE202804-DDB7-4FFD-B05F-9EB79EE6A280}">
      <dsp:nvSpPr>
        <dsp:cNvPr id="0" name=""/>
        <dsp:cNvSpPr/>
      </dsp:nvSpPr>
      <dsp:spPr>
        <a:xfrm>
          <a:off x="0" y="629226"/>
          <a:ext cx="10360025" cy="1668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893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 dirty="0"/>
            <a:t>A walkthrough does not have formally deﬁned procedure and does not require a diﬀerentiated role assignment.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 dirty="0"/>
            <a:t>Checking early whether an idea is feasible or not.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 dirty="0"/>
            <a:t>Obtaining the opinion and suggestions of other people.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 dirty="0"/>
            <a:t>Checking the approval of others and reaching agreement.</a:t>
          </a:r>
          <a:endParaRPr lang="en-US" sz="2000" kern="1200" dirty="0"/>
        </a:p>
      </dsp:txBody>
      <dsp:txXfrm>
        <a:off x="0" y="629226"/>
        <a:ext cx="10360025" cy="166842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9A57F-A6B9-4071-8BE2-9EC9D4E49D70}">
      <dsp:nvSpPr>
        <dsp:cNvPr id="0" name=""/>
        <dsp:cNvSpPr/>
      </dsp:nvSpPr>
      <dsp:spPr>
        <a:xfrm>
          <a:off x="0" y="159156"/>
          <a:ext cx="10360025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Prototypes</a:t>
          </a:r>
        </a:p>
      </dsp:txBody>
      <dsp:txXfrm>
        <a:off x="25759" y="184915"/>
        <a:ext cx="10308507" cy="476152"/>
      </dsp:txXfrm>
    </dsp:sp>
    <dsp:sp modelId="{DE202804-DDB7-4FFD-B05F-9EB79EE6A280}">
      <dsp:nvSpPr>
        <dsp:cNvPr id="0" name=""/>
        <dsp:cNvSpPr/>
      </dsp:nvSpPr>
      <dsp:spPr>
        <a:xfrm>
          <a:off x="0" y="686826"/>
          <a:ext cx="10360025" cy="145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893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kern="1200" dirty="0"/>
            <a:t>A prototype allows the stakeholders to try out the requirements for the system and experience them thereby.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kern="1200" dirty="0"/>
            <a:t>Develop the prototype (tool support).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kern="1200" dirty="0"/>
            <a:t>Training of the stakeholders.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kern="1200" dirty="0"/>
            <a:t>Observation of prototype usage. 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kern="1200" dirty="0"/>
            <a:t>Collect issues.</a:t>
          </a:r>
          <a:endParaRPr lang="en-US" sz="1700" kern="1200" dirty="0"/>
        </a:p>
      </dsp:txBody>
      <dsp:txXfrm>
        <a:off x="0" y="686826"/>
        <a:ext cx="10360025" cy="145728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BFA66-9F61-4320-9978-9FBA6193465E}">
      <dsp:nvSpPr>
        <dsp:cNvPr id="0" name=""/>
        <dsp:cNvSpPr/>
      </dsp:nvSpPr>
      <dsp:spPr>
        <a:xfrm>
          <a:off x="0" y="0"/>
          <a:ext cx="4462463" cy="44624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2F0AA9-20A0-4E3A-959F-2C1FDDCB048B}">
      <dsp:nvSpPr>
        <dsp:cNvPr id="0" name=""/>
        <dsp:cNvSpPr/>
      </dsp:nvSpPr>
      <dsp:spPr>
        <a:xfrm>
          <a:off x="2231231" y="0"/>
          <a:ext cx="8128793" cy="44624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Inspection</a:t>
          </a:r>
          <a:endParaRPr lang="en-US" sz="4300" kern="1200" dirty="0"/>
        </a:p>
      </dsp:txBody>
      <dsp:txXfrm>
        <a:off x="2231231" y="0"/>
        <a:ext cx="4064396" cy="948273"/>
      </dsp:txXfrm>
    </dsp:sp>
    <dsp:sp modelId="{F81D2A28-898B-4EB4-85F8-ACE8C7ED3413}">
      <dsp:nvSpPr>
        <dsp:cNvPr id="0" name=""/>
        <dsp:cNvSpPr/>
      </dsp:nvSpPr>
      <dsp:spPr>
        <a:xfrm>
          <a:off x="585698" y="948273"/>
          <a:ext cx="3291066" cy="329106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2F5C4-C947-4EEA-8D5D-7E73A240A636}">
      <dsp:nvSpPr>
        <dsp:cNvPr id="0" name=""/>
        <dsp:cNvSpPr/>
      </dsp:nvSpPr>
      <dsp:spPr>
        <a:xfrm>
          <a:off x="2231231" y="948273"/>
          <a:ext cx="8128793" cy="32910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Desk-Check</a:t>
          </a:r>
          <a:endParaRPr lang="en-US" sz="4300" kern="1200" dirty="0"/>
        </a:p>
      </dsp:txBody>
      <dsp:txXfrm>
        <a:off x="2231231" y="948273"/>
        <a:ext cx="4064396" cy="948273"/>
      </dsp:txXfrm>
    </dsp:sp>
    <dsp:sp modelId="{F6BCEE43-CAB0-4D84-B91E-FDCBA75AE01D}">
      <dsp:nvSpPr>
        <dsp:cNvPr id="0" name=""/>
        <dsp:cNvSpPr/>
      </dsp:nvSpPr>
      <dsp:spPr>
        <a:xfrm>
          <a:off x="1171396" y="1896546"/>
          <a:ext cx="2119669" cy="211966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3B8D9-64AC-492B-997F-6066CAD1D566}">
      <dsp:nvSpPr>
        <dsp:cNvPr id="0" name=""/>
        <dsp:cNvSpPr/>
      </dsp:nvSpPr>
      <dsp:spPr>
        <a:xfrm>
          <a:off x="2231231" y="1896546"/>
          <a:ext cx="8128793" cy="21196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Walkthrough</a:t>
          </a:r>
          <a:endParaRPr lang="en-US" sz="4300" kern="1200" dirty="0"/>
        </a:p>
      </dsp:txBody>
      <dsp:txXfrm>
        <a:off x="2231231" y="1896546"/>
        <a:ext cx="4064396" cy="948273"/>
      </dsp:txXfrm>
    </dsp:sp>
    <dsp:sp modelId="{31DA3321-C1CE-4315-BAD1-6F1D9E5F5B96}">
      <dsp:nvSpPr>
        <dsp:cNvPr id="0" name=""/>
        <dsp:cNvSpPr/>
      </dsp:nvSpPr>
      <dsp:spPr>
        <a:xfrm>
          <a:off x="1757094" y="2844820"/>
          <a:ext cx="948273" cy="94827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A7769-264C-48E1-AEC8-080EB4777E7F}">
      <dsp:nvSpPr>
        <dsp:cNvPr id="0" name=""/>
        <dsp:cNvSpPr/>
      </dsp:nvSpPr>
      <dsp:spPr>
        <a:xfrm>
          <a:off x="2231231" y="2844820"/>
          <a:ext cx="8128793" cy="9482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Prototype </a:t>
          </a:r>
          <a:endParaRPr lang="en-US" sz="4300" kern="1200" dirty="0"/>
        </a:p>
      </dsp:txBody>
      <dsp:txXfrm>
        <a:off x="2231231" y="2844820"/>
        <a:ext cx="4064396" cy="948273"/>
      </dsp:txXfrm>
    </dsp:sp>
    <dsp:sp modelId="{4A167C6F-F0FA-49CA-A420-7CC16D94E35C}">
      <dsp:nvSpPr>
        <dsp:cNvPr id="0" name=""/>
        <dsp:cNvSpPr/>
      </dsp:nvSpPr>
      <dsp:spPr>
        <a:xfrm>
          <a:off x="6295628" y="0"/>
          <a:ext cx="4064396" cy="948273"/>
        </a:xfrm>
        <a:prstGeom prst="rect">
          <a:avLst/>
        </a:prstGeom>
        <a:noFill/>
        <a:ln w="25400" cap="flat" cmpd="sng" algn="ctr">
          <a:noFill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Extensive search for defects in a manageable extent of requirements artefacts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Medium-High effort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High benefit</a:t>
          </a:r>
        </a:p>
      </dsp:txBody>
      <dsp:txXfrm>
        <a:off x="6295628" y="0"/>
        <a:ext cx="4064396" cy="948273"/>
      </dsp:txXfrm>
    </dsp:sp>
    <dsp:sp modelId="{C748E83A-5443-46FA-8F90-4FCB11F02DAA}">
      <dsp:nvSpPr>
        <dsp:cNvPr id="0" name=""/>
        <dsp:cNvSpPr/>
      </dsp:nvSpPr>
      <dsp:spPr>
        <a:xfrm>
          <a:off x="6295628" y="948273"/>
          <a:ext cx="4064396" cy="948273"/>
        </a:xfrm>
        <a:prstGeom prst="rect">
          <a:avLst/>
        </a:prstGeom>
        <a:noFill/>
        <a:ln w="25400" cap="flat" cmpd="sng" algn="ctr">
          <a:noFill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Less-detailed check </a:t>
          </a:r>
          <a:r>
            <a:rPr lang="en-GB" sz="1300" kern="1200" dirty="0"/>
            <a:t>of a larger extent of artefacts individually </a:t>
          </a:r>
          <a:r>
            <a:rPr lang="en-US" sz="1300" kern="1200" dirty="0"/>
            <a:t>of an artefact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Medium effort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Medium benefit</a:t>
          </a:r>
          <a:endParaRPr lang="en-US" sz="1300" kern="1200" dirty="0"/>
        </a:p>
      </dsp:txBody>
      <dsp:txXfrm>
        <a:off x="6295628" y="948273"/>
        <a:ext cx="4064396" cy="948273"/>
      </dsp:txXfrm>
    </dsp:sp>
    <dsp:sp modelId="{8E73FAA4-75EF-49E0-9DEA-CF0626175672}">
      <dsp:nvSpPr>
        <dsp:cNvPr id="0" name=""/>
        <dsp:cNvSpPr/>
      </dsp:nvSpPr>
      <dsp:spPr>
        <a:xfrm>
          <a:off x="6295628" y="1896546"/>
          <a:ext cx="4064396" cy="948273"/>
        </a:xfrm>
        <a:prstGeom prst="rect">
          <a:avLst/>
        </a:prstGeom>
        <a:noFill/>
        <a:ln w="25400" cap="flat" cmpd="sng" algn="ctr">
          <a:noFill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Feedback on early sketches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Medium-Low effort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Low benefit</a:t>
          </a:r>
          <a:endParaRPr lang="en-US" sz="1300" kern="1200" dirty="0"/>
        </a:p>
      </dsp:txBody>
      <dsp:txXfrm>
        <a:off x="6295628" y="1896546"/>
        <a:ext cx="4064396" cy="948273"/>
      </dsp:txXfrm>
    </dsp:sp>
    <dsp:sp modelId="{878831F1-6C32-4B56-A28E-ADF2FF27259C}">
      <dsp:nvSpPr>
        <dsp:cNvPr id="0" name=""/>
        <dsp:cNvSpPr/>
      </dsp:nvSpPr>
      <dsp:spPr>
        <a:xfrm>
          <a:off x="6295628" y="2844820"/>
          <a:ext cx="4064396" cy="948273"/>
        </a:xfrm>
        <a:prstGeom prst="rect">
          <a:avLst/>
        </a:prstGeom>
        <a:noFill/>
        <a:ln w="25400" cap="flat" cmpd="sng" algn="ctr">
          <a:noFill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Try out the </a:t>
          </a:r>
          <a:r>
            <a:rPr lang="en-US" sz="1300" kern="1200" dirty="0"/>
            <a:t>requirements and experience them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Very high effort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Very high benefit</a:t>
          </a:r>
          <a:endParaRPr lang="en-US" sz="1300" kern="1200" dirty="0"/>
        </a:p>
      </dsp:txBody>
      <dsp:txXfrm>
        <a:off x="6295628" y="2844820"/>
        <a:ext cx="4064396" cy="94827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9A57F-A6B9-4071-8BE2-9EC9D4E49D70}">
      <dsp:nvSpPr>
        <dsp:cNvPr id="0" name=""/>
        <dsp:cNvSpPr/>
      </dsp:nvSpPr>
      <dsp:spPr>
        <a:xfrm>
          <a:off x="0" y="16354"/>
          <a:ext cx="10360025" cy="13671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Checklists  </a:t>
          </a:r>
          <a:endParaRPr lang="en-US" sz="5700" kern="1200" dirty="0"/>
        </a:p>
      </dsp:txBody>
      <dsp:txXfrm>
        <a:off x="66738" y="83092"/>
        <a:ext cx="10226549" cy="1233668"/>
      </dsp:txXfrm>
    </dsp:sp>
    <dsp:sp modelId="{790CF0B6-3335-4CFB-9DFA-81972598DFC1}">
      <dsp:nvSpPr>
        <dsp:cNvPr id="0" name=""/>
        <dsp:cNvSpPr/>
      </dsp:nvSpPr>
      <dsp:spPr>
        <a:xfrm>
          <a:off x="0" y="1547659"/>
          <a:ext cx="10360025" cy="13671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Perspective-based Reading</a:t>
          </a:r>
          <a:endParaRPr lang="en-US" sz="5700" kern="1200" dirty="0"/>
        </a:p>
      </dsp:txBody>
      <dsp:txXfrm>
        <a:off x="66738" y="1614397"/>
        <a:ext cx="10226549" cy="1233668"/>
      </dsp:txXfrm>
    </dsp:sp>
    <dsp:sp modelId="{E51A0E37-4034-4F34-810A-2C1F56021002}">
      <dsp:nvSpPr>
        <dsp:cNvPr id="0" name=""/>
        <dsp:cNvSpPr/>
      </dsp:nvSpPr>
      <dsp:spPr>
        <a:xfrm>
          <a:off x="0" y="3078963"/>
          <a:ext cx="10360025" cy="13671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Creation of Artefacts </a:t>
          </a:r>
          <a:endParaRPr lang="en-US" sz="5700" kern="1200" dirty="0"/>
        </a:p>
      </dsp:txBody>
      <dsp:txXfrm>
        <a:off x="66738" y="3145701"/>
        <a:ext cx="10226549" cy="123366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9A57F-A6B9-4071-8BE2-9EC9D4E49D70}">
      <dsp:nvSpPr>
        <dsp:cNvPr id="0" name=""/>
        <dsp:cNvSpPr/>
      </dsp:nvSpPr>
      <dsp:spPr>
        <a:xfrm>
          <a:off x="0" y="5616"/>
          <a:ext cx="10360025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Checklists</a:t>
          </a:r>
        </a:p>
      </dsp:txBody>
      <dsp:txXfrm>
        <a:off x="30442" y="36058"/>
        <a:ext cx="10299141" cy="562726"/>
      </dsp:txXfrm>
    </dsp:sp>
    <dsp:sp modelId="{DE202804-DDB7-4FFD-B05F-9EB79EE6A280}">
      <dsp:nvSpPr>
        <dsp:cNvPr id="0" name=""/>
        <dsp:cNvSpPr/>
      </dsp:nvSpPr>
      <dsp:spPr>
        <a:xfrm>
          <a:off x="0" y="629226"/>
          <a:ext cx="10360025" cy="1668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893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 dirty="0"/>
            <a:t>A checklist should comprise few questions so that the reviewer can use it during validation in an eﬀective way.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 dirty="0"/>
            <a:t>Applicable with each validation technique.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 dirty="0"/>
            <a:t> Create diﬀerent checklists for diﬀerent validation goals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 dirty="0"/>
            <a:t>Create checklists based on rules, experience, and defect statistics</a:t>
          </a:r>
          <a:endParaRPr lang="en-US" sz="2000" kern="1200" dirty="0"/>
        </a:p>
      </dsp:txBody>
      <dsp:txXfrm>
        <a:off x="0" y="629226"/>
        <a:ext cx="10360025" cy="166842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9A57F-A6B9-4071-8BE2-9EC9D4E49D70}">
      <dsp:nvSpPr>
        <dsp:cNvPr id="0" name=""/>
        <dsp:cNvSpPr/>
      </dsp:nvSpPr>
      <dsp:spPr>
        <a:xfrm>
          <a:off x="0" y="81351"/>
          <a:ext cx="10360025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Perspective-based Reading</a:t>
          </a:r>
        </a:p>
      </dsp:txBody>
      <dsp:txXfrm>
        <a:off x="28100" y="109451"/>
        <a:ext cx="10303825" cy="519439"/>
      </dsp:txXfrm>
    </dsp:sp>
    <dsp:sp modelId="{DE202804-DDB7-4FFD-B05F-9EB79EE6A280}">
      <dsp:nvSpPr>
        <dsp:cNvPr id="0" name=""/>
        <dsp:cNvSpPr/>
      </dsp:nvSpPr>
      <dsp:spPr>
        <a:xfrm>
          <a:off x="0" y="656991"/>
          <a:ext cx="10360025" cy="1564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893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kern="1200" dirty="0"/>
            <a:t>Applying perspective-based reading during requirements validation means checking the same set of artefacts by reading them from diﬀerent perspectives. 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kern="1200" dirty="0"/>
            <a:t>Applicable with each validation technique. 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kern="1200" dirty="0"/>
            <a:t>Identify the perspectives that are relevant for the project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kern="1200" dirty="0"/>
            <a:t> For each perspective, provide reading instructions and questions that support defect detection.</a:t>
          </a:r>
          <a:endParaRPr lang="en-US" sz="1900" kern="1200" dirty="0"/>
        </a:p>
      </dsp:txBody>
      <dsp:txXfrm>
        <a:off x="0" y="656991"/>
        <a:ext cx="10360025" cy="1564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9A57F-A6B9-4071-8BE2-9EC9D4E49D70}">
      <dsp:nvSpPr>
        <dsp:cNvPr id="0" name=""/>
        <dsp:cNvSpPr/>
      </dsp:nvSpPr>
      <dsp:spPr>
        <a:xfrm>
          <a:off x="0" y="31131"/>
          <a:ext cx="10360025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Creation of Artifacts</a:t>
          </a:r>
        </a:p>
      </dsp:txBody>
      <dsp:txXfrm>
        <a:off x="35125" y="66256"/>
        <a:ext cx="10289775" cy="649299"/>
      </dsp:txXfrm>
    </dsp:sp>
    <dsp:sp modelId="{DE202804-DDB7-4FFD-B05F-9EB79EE6A280}">
      <dsp:nvSpPr>
        <dsp:cNvPr id="0" name=""/>
        <dsp:cNvSpPr/>
      </dsp:nvSpPr>
      <dsp:spPr>
        <a:xfrm>
          <a:off x="0" y="750681"/>
          <a:ext cx="10360025" cy="152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8931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 dirty="0"/>
            <a:t>Creating artefacts during validation means using the requirements to be checked as a reference for creating other development artefacts. 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 dirty="0"/>
            <a:t>Applicable with each validation technique. 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 dirty="0"/>
            <a:t>Verbalisation of Models. Creating Scenarios, Test Cases, a User Manual...</a:t>
          </a:r>
          <a:endParaRPr lang="en-US" sz="2300" kern="1200" dirty="0"/>
        </a:p>
      </dsp:txBody>
      <dsp:txXfrm>
        <a:off x="0" y="750681"/>
        <a:ext cx="10360025" cy="152145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BFA66-9F61-4320-9978-9FBA6193465E}">
      <dsp:nvSpPr>
        <dsp:cNvPr id="0" name=""/>
        <dsp:cNvSpPr/>
      </dsp:nvSpPr>
      <dsp:spPr>
        <a:xfrm>
          <a:off x="0" y="0"/>
          <a:ext cx="4462463" cy="44624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2F0AA9-20A0-4E3A-959F-2C1FDDCB048B}">
      <dsp:nvSpPr>
        <dsp:cNvPr id="0" name=""/>
        <dsp:cNvSpPr/>
      </dsp:nvSpPr>
      <dsp:spPr>
        <a:xfrm>
          <a:off x="2231231" y="0"/>
          <a:ext cx="8128793" cy="44624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Checklists</a:t>
          </a:r>
          <a:endParaRPr lang="en-US" sz="3700" kern="1200" dirty="0"/>
        </a:p>
      </dsp:txBody>
      <dsp:txXfrm>
        <a:off x="2231231" y="0"/>
        <a:ext cx="4064396" cy="1338741"/>
      </dsp:txXfrm>
    </dsp:sp>
    <dsp:sp modelId="{F81D2A28-898B-4EB4-85F8-ACE8C7ED3413}">
      <dsp:nvSpPr>
        <dsp:cNvPr id="0" name=""/>
        <dsp:cNvSpPr/>
      </dsp:nvSpPr>
      <dsp:spPr>
        <a:xfrm>
          <a:off x="780932" y="1338741"/>
          <a:ext cx="2900598" cy="290059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2F5C4-C947-4EEA-8D5D-7E73A240A636}">
      <dsp:nvSpPr>
        <dsp:cNvPr id="0" name=""/>
        <dsp:cNvSpPr/>
      </dsp:nvSpPr>
      <dsp:spPr>
        <a:xfrm>
          <a:off x="2231231" y="1338741"/>
          <a:ext cx="8128793" cy="29005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Perspective-based Reading</a:t>
          </a:r>
          <a:endParaRPr lang="en-US" sz="3700" kern="1200" dirty="0"/>
        </a:p>
      </dsp:txBody>
      <dsp:txXfrm>
        <a:off x="2231231" y="1338741"/>
        <a:ext cx="4064396" cy="1338737"/>
      </dsp:txXfrm>
    </dsp:sp>
    <dsp:sp modelId="{F6BCEE43-CAB0-4D84-B91E-FDCBA75AE01D}">
      <dsp:nvSpPr>
        <dsp:cNvPr id="0" name=""/>
        <dsp:cNvSpPr/>
      </dsp:nvSpPr>
      <dsp:spPr>
        <a:xfrm>
          <a:off x="1561862" y="2677479"/>
          <a:ext cx="1338737" cy="133873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3B8D9-64AC-492B-997F-6066CAD1D566}">
      <dsp:nvSpPr>
        <dsp:cNvPr id="0" name=""/>
        <dsp:cNvSpPr/>
      </dsp:nvSpPr>
      <dsp:spPr>
        <a:xfrm>
          <a:off x="2231231" y="2661481"/>
          <a:ext cx="8128793" cy="13387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Creation of Artifacts</a:t>
          </a:r>
          <a:endParaRPr lang="en-US" sz="3700" kern="1200" dirty="0"/>
        </a:p>
      </dsp:txBody>
      <dsp:txXfrm>
        <a:off x="2231231" y="2661481"/>
        <a:ext cx="4064396" cy="1338737"/>
      </dsp:txXfrm>
    </dsp:sp>
    <dsp:sp modelId="{4A167C6F-F0FA-49CA-A420-7CC16D94E35C}">
      <dsp:nvSpPr>
        <dsp:cNvPr id="0" name=""/>
        <dsp:cNvSpPr/>
      </dsp:nvSpPr>
      <dsp:spPr>
        <a:xfrm>
          <a:off x="6295628" y="0"/>
          <a:ext cx="4064396" cy="1338741"/>
        </a:xfrm>
        <a:prstGeom prst="rect">
          <a:avLst/>
        </a:prstGeom>
        <a:noFill/>
        <a:ln w="25400" cap="flat" cmpd="sng" algn="ctr">
          <a:noFill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Guide the stakeholders during the requirements validation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Low-Very Low effort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Medium benefit</a:t>
          </a:r>
        </a:p>
      </dsp:txBody>
      <dsp:txXfrm>
        <a:off x="6295628" y="0"/>
        <a:ext cx="4064396" cy="1338741"/>
      </dsp:txXfrm>
    </dsp:sp>
    <dsp:sp modelId="{C748E83A-5443-46FA-8F90-4FCB11F02DAA}">
      <dsp:nvSpPr>
        <dsp:cNvPr id="0" name=""/>
        <dsp:cNvSpPr/>
      </dsp:nvSpPr>
      <dsp:spPr>
        <a:xfrm>
          <a:off x="6295628" y="1338741"/>
          <a:ext cx="4064396" cy="1338737"/>
        </a:xfrm>
        <a:prstGeom prst="rect">
          <a:avLst/>
        </a:prstGeom>
        <a:noFill/>
        <a:ln w="25400" cap="flat" cmpd="sng" algn="ctr">
          <a:noFill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Checking the same set of artefacts by reading them from diﬀerent perspectives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High-Medium effort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Medium benefit</a:t>
          </a:r>
          <a:endParaRPr lang="en-US" sz="1700" kern="1200" dirty="0"/>
        </a:p>
      </dsp:txBody>
      <dsp:txXfrm>
        <a:off x="6295628" y="1338741"/>
        <a:ext cx="4064396" cy="1338737"/>
      </dsp:txXfrm>
    </dsp:sp>
    <dsp:sp modelId="{8E73FAA4-75EF-49E0-9DEA-CF0626175672}">
      <dsp:nvSpPr>
        <dsp:cNvPr id="0" name=""/>
        <dsp:cNvSpPr/>
      </dsp:nvSpPr>
      <dsp:spPr>
        <a:xfrm>
          <a:off x="6295628" y="2677479"/>
          <a:ext cx="4064396" cy="1338737"/>
        </a:xfrm>
        <a:prstGeom prst="rect">
          <a:avLst/>
        </a:prstGeom>
        <a:noFill/>
        <a:ln w="25400" cap="flat" cmpd="sng" algn="ctr">
          <a:noFill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Validate the </a:t>
          </a:r>
          <a:r>
            <a:rPr lang="en-GB" sz="1700" kern="1200" dirty="0"/>
            <a:t>requirements while creating drafts of artefacts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High-Medium effort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High-Medium benefit</a:t>
          </a:r>
          <a:endParaRPr lang="en-US" sz="1700" kern="1200" dirty="0"/>
        </a:p>
      </dsp:txBody>
      <dsp:txXfrm>
        <a:off x="6295628" y="2677479"/>
        <a:ext cx="4064396" cy="13387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FBFB4-F86B-472A-B304-219C85CB47CF}">
      <dsp:nvSpPr>
        <dsp:cNvPr id="0" name=""/>
        <dsp:cNvSpPr/>
      </dsp:nvSpPr>
      <dsp:spPr>
        <a:xfrm>
          <a:off x="0" y="508"/>
          <a:ext cx="103603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3084F-1BE1-4E67-A051-1FF7ADA210C4}">
      <dsp:nvSpPr>
        <dsp:cNvPr id="0" name=""/>
        <dsp:cNvSpPr/>
      </dsp:nvSpPr>
      <dsp:spPr>
        <a:xfrm>
          <a:off x="0" y="508"/>
          <a:ext cx="2499175" cy="832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Completeness</a:t>
          </a:r>
          <a:r>
            <a:rPr lang="en-US" sz="1900" kern="1200" dirty="0"/>
            <a:t> </a:t>
          </a:r>
          <a:endParaRPr lang="en-US" sz="1900" kern="1200" dirty="0"/>
        </a:p>
      </dsp:txBody>
      <dsp:txXfrm>
        <a:off x="0" y="508"/>
        <a:ext cx="2499175" cy="832118"/>
      </dsp:txXfrm>
    </dsp:sp>
    <dsp:sp modelId="{8205357C-DEAB-49A7-AED1-E31B2EBEFA25}">
      <dsp:nvSpPr>
        <dsp:cNvPr id="0" name=""/>
        <dsp:cNvSpPr/>
      </dsp:nvSpPr>
      <dsp:spPr>
        <a:xfrm>
          <a:off x="2646537" y="38294"/>
          <a:ext cx="7711928" cy="755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The requirement must contain all relevant information (template).</a:t>
          </a:r>
          <a:endParaRPr lang="en-US" sz="2100" kern="1200" dirty="0"/>
        </a:p>
      </dsp:txBody>
      <dsp:txXfrm>
        <a:off x="2646537" y="38294"/>
        <a:ext cx="7711928" cy="755732"/>
      </dsp:txXfrm>
    </dsp:sp>
    <dsp:sp modelId="{2FE97154-FCB5-4392-9A1B-EB1763AE1D4D}">
      <dsp:nvSpPr>
        <dsp:cNvPr id="0" name=""/>
        <dsp:cNvSpPr/>
      </dsp:nvSpPr>
      <dsp:spPr>
        <a:xfrm>
          <a:off x="2499175" y="794027"/>
          <a:ext cx="78592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197C7D-1D07-4F09-9A24-FC683C096428}">
      <dsp:nvSpPr>
        <dsp:cNvPr id="0" name=""/>
        <dsp:cNvSpPr/>
      </dsp:nvSpPr>
      <dsp:spPr>
        <a:xfrm>
          <a:off x="0" y="832626"/>
          <a:ext cx="103603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04D2D-CF19-4F9B-9ABD-C0E615C23024}">
      <dsp:nvSpPr>
        <dsp:cNvPr id="0" name=""/>
        <dsp:cNvSpPr/>
      </dsp:nvSpPr>
      <dsp:spPr>
        <a:xfrm>
          <a:off x="0" y="832626"/>
          <a:ext cx="2499175" cy="832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Consistency</a:t>
          </a:r>
          <a:endParaRPr lang="en-US" sz="1900" kern="1200" dirty="0"/>
        </a:p>
      </dsp:txBody>
      <dsp:txXfrm>
        <a:off x="0" y="832626"/>
        <a:ext cx="2499175" cy="832118"/>
      </dsp:txXfrm>
    </dsp:sp>
    <dsp:sp modelId="{6295F3DC-A779-4814-AACD-E32479A8FB9F}">
      <dsp:nvSpPr>
        <dsp:cNvPr id="0" name=""/>
        <dsp:cNvSpPr/>
      </dsp:nvSpPr>
      <dsp:spPr>
        <a:xfrm>
          <a:off x="2646537" y="870413"/>
          <a:ext cx="7711928" cy="755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The requirements must be compatible with each other.</a:t>
          </a:r>
          <a:endParaRPr lang="en-US" sz="2100" kern="1200" dirty="0"/>
        </a:p>
      </dsp:txBody>
      <dsp:txXfrm>
        <a:off x="2646537" y="870413"/>
        <a:ext cx="7711928" cy="755732"/>
      </dsp:txXfrm>
    </dsp:sp>
    <dsp:sp modelId="{73EA1509-347A-4D80-84F6-5DE3380E298A}">
      <dsp:nvSpPr>
        <dsp:cNvPr id="0" name=""/>
        <dsp:cNvSpPr/>
      </dsp:nvSpPr>
      <dsp:spPr>
        <a:xfrm>
          <a:off x="2499175" y="1626145"/>
          <a:ext cx="78592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DC207-A2C1-4966-90B9-8AFE1180A658}">
      <dsp:nvSpPr>
        <dsp:cNvPr id="0" name=""/>
        <dsp:cNvSpPr/>
      </dsp:nvSpPr>
      <dsp:spPr>
        <a:xfrm>
          <a:off x="0" y="1664744"/>
          <a:ext cx="103603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6BC5D-2A98-43ED-9FE0-CCE87212B69C}">
      <dsp:nvSpPr>
        <dsp:cNvPr id="0" name=""/>
        <dsp:cNvSpPr/>
      </dsp:nvSpPr>
      <dsp:spPr>
        <a:xfrm>
          <a:off x="0" y="1664744"/>
          <a:ext cx="2499175" cy="832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Adequacy</a:t>
          </a:r>
          <a:r>
            <a:rPr lang="en-US" sz="1900" kern="1200" dirty="0"/>
            <a:t> </a:t>
          </a:r>
          <a:endParaRPr lang="en-US" sz="1900" kern="1200" dirty="0"/>
        </a:p>
      </dsp:txBody>
      <dsp:txXfrm>
        <a:off x="0" y="1664744"/>
        <a:ext cx="2499175" cy="832118"/>
      </dsp:txXfrm>
    </dsp:sp>
    <dsp:sp modelId="{8FE719E8-1DF6-4817-8B39-1F33D06336BF}">
      <dsp:nvSpPr>
        <dsp:cNvPr id="0" name=""/>
        <dsp:cNvSpPr/>
      </dsp:nvSpPr>
      <dsp:spPr>
        <a:xfrm>
          <a:off x="2646537" y="1702531"/>
          <a:ext cx="7711928" cy="755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The requirements must address the actual needs of the system</a:t>
          </a:r>
          <a:endParaRPr lang="en-US" sz="2100" kern="1200" dirty="0"/>
        </a:p>
      </dsp:txBody>
      <dsp:txXfrm>
        <a:off x="2646537" y="1702531"/>
        <a:ext cx="7711928" cy="755732"/>
      </dsp:txXfrm>
    </dsp:sp>
    <dsp:sp modelId="{77EC6B73-2B19-4432-B8F0-E313A5B9001B}">
      <dsp:nvSpPr>
        <dsp:cNvPr id="0" name=""/>
        <dsp:cNvSpPr/>
      </dsp:nvSpPr>
      <dsp:spPr>
        <a:xfrm>
          <a:off x="2499175" y="2458263"/>
          <a:ext cx="78592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E8F68-470A-4127-9650-DC3E92BC69C2}">
      <dsp:nvSpPr>
        <dsp:cNvPr id="0" name=""/>
        <dsp:cNvSpPr/>
      </dsp:nvSpPr>
      <dsp:spPr>
        <a:xfrm>
          <a:off x="0" y="2496863"/>
          <a:ext cx="103603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C4A1E4-4028-457F-BB44-FFEC5528E11A}">
      <dsp:nvSpPr>
        <dsp:cNvPr id="0" name=""/>
        <dsp:cNvSpPr/>
      </dsp:nvSpPr>
      <dsp:spPr>
        <a:xfrm>
          <a:off x="0" y="2496863"/>
          <a:ext cx="2499175" cy="832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Unambiguity</a:t>
          </a:r>
          <a:r>
            <a:rPr lang="en-US" sz="1900" kern="1200" dirty="0"/>
            <a:t> </a:t>
          </a:r>
          <a:endParaRPr lang="en-US" sz="1900" kern="1200" dirty="0"/>
        </a:p>
      </dsp:txBody>
      <dsp:txXfrm>
        <a:off x="0" y="2496863"/>
        <a:ext cx="2499175" cy="832118"/>
      </dsp:txXfrm>
    </dsp:sp>
    <dsp:sp modelId="{0AB822E2-B356-4FE4-A7F3-6FCA053FBF2B}">
      <dsp:nvSpPr>
        <dsp:cNvPr id="0" name=""/>
        <dsp:cNvSpPr/>
      </dsp:nvSpPr>
      <dsp:spPr>
        <a:xfrm>
          <a:off x="2646537" y="2534649"/>
          <a:ext cx="7711928" cy="755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Every requirement must be described in a way that precludes diﬀerent interpretations</a:t>
          </a:r>
          <a:endParaRPr lang="en-US" sz="2100" kern="1200" dirty="0"/>
        </a:p>
      </dsp:txBody>
      <dsp:txXfrm>
        <a:off x="2646537" y="2534649"/>
        <a:ext cx="7711928" cy="755732"/>
      </dsp:txXfrm>
    </dsp:sp>
    <dsp:sp modelId="{2A149612-1515-4BBC-8689-202838574CE5}">
      <dsp:nvSpPr>
        <dsp:cNvPr id="0" name=""/>
        <dsp:cNvSpPr/>
      </dsp:nvSpPr>
      <dsp:spPr>
        <a:xfrm>
          <a:off x="2499175" y="3290382"/>
          <a:ext cx="78592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6CF12-9844-4306-82A1-B5D1AA16F87E}">
      <dsp:nvSpPr>
        <dsp:cNvPr id="0" name=""/>
        <dsp:cNvSpPr/>
      </dsp:nvSpPr>
      <dsp:spPr>
        <a:xfrm>
          <a:off x="0" y="3328981"/>
          <a:ext cx="103603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43331-FF19-4E4E-AB95-CA5E1D08CB54}">
      <dsp:nvSpPr>
        <dsp:cNvPr id="0" name=""/>
        <dsp:cNvSpPr/>
      </dsp:nvSpPr>
      <dsp:spPr>
        <a:xfrm>
          <a:off x="0" y="3328981"/>
          <a:ext cx="2499175" cy="832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Comprehensibility</a:t>
          </a:r>
          <a:r>
            <a:rPr lang="en-US" sz="1900" kern="1200" dirty="0"/>
            <a:t> </a:t>
          </a:r>
          <a:endParaRPr lang="en-US" sz="1900" kern="1200" dirty="0"/>
        </a:p>
      </dsp:txBody>
      <dsp:txXfrm>
        <a:off x="0" y="3328981"/>
        <a:ext cx="2499175" cy="832118"/>
      </dsp:txXfrm>
    </dsp:sp>
    <dsp:sp modelId="{C81086EA-219B-4F94-82F6-85A5B00A740A}">
      <dsp:nvSpPr>
        <dsp:cNvPr id="0" name=""/>
        <dsp:cNvSpPr/>
      </dsp:nvSpPr>
      <dsp:spPr>
        <a:xfrm>
          <a:off x="2646537" y="3366768"/>
          <a:ext cx="7711928" cy="755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The requirements must be understandable by the stakeholders.</a:t>
          </a:r>
          <a:endParaRPr lang="en-US" sz="2100" kern="1200" dirty="0"/>
        </a:p>
      </dsp:txBody>
      <dsp:txXfrm>
        <a:off x="2646537" y="3366768"/>
        <a:ext cx="7711928" cy="755732"/>
      </dsp:txXfrm>
    </dsp:sp>
    <dsp:sp modelId="{2D68C9D0-E0AB-4E89-811E-86F4A4209975}">
      <dsp:nvSpPr>
        <dsp:cNvPr id="0" name=""/>
        <dsp:cNvSpPr/>
      </dsp:nvSpPr>
      <dsp:spPr>
        <a:xfrm>
          <a:off x="2499175" y="4122500"/>
          <a:ext cx="78592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FBFB4-F86B-472A-B304-219C85CB47CF}">
      <dsp:nvSpPr>
        <dsp:cNvPr id="0" name=""/>
        <dsp:cNvSpPr/>
      </dsp:nvSpPr>
      <dsp:spPr>
        <a:xfrm>
          <a:off x="0" y="508"/>
          <a:ext cx="103603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3084F-1BE1-4E67-A051-1FF7ADA210C4}">
      <dsp:nvSpPr>
        <dsp:cNvPr id="0" name=""/>
        <dsp:cNvSpPr/>
      </dsp:nvSpPr>
      <dsp:spPr>
        <a:xfrm>
          <a:off x="0" y="508"/>
          <a:ext cx="2499175" cy="832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Importance </a:t>
          </a:r>
          <a:r>
            <a:rPr lang="en-US" sz="1900" kern="1200" dirty="0"/>
            <a:t> </a:t>
          </a:r>
          <a:endParaRPr lang="en-US" sz="1900" kern="1200" dirty="0"/>
        </a:p>
      </dsp:txBody>
      <dsp:txXfrm>
        <a:off x="0" y="508"/>
        <a:ext cx="2499175" cy="832118"/>
      </dsp:txXfrm>
    </dsp:sp>
    <dsp:sp modelId="{8205357C-DEAB-49A7-AED1-E31B2EBEFA25}">
      <dsp:nvSpPr>
        <dsp:cNvPr id="0" name=""/>
        <dsp:cNvSpPr/>
      </dsp:nvSpPr>
      <dsp:spPr>
        <a:xfrm>
          <a:off x="2646537" y="38294"/>
          <a:ext cx="7711928" cy="755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Each requirement must indicate how essential it is for the success of the project.</a:t>
          </a:r>
          <a:endParaRPr lang="en-US" sz="2100" kern="1200" dirty="0"/>
        </a:p>
      </dsp:txBody>
      <dsp:txXfrm>
        <a:off x="2646537" y="38294"/>
        <a:ext cx="7711928" cy="755732"/>
      </dsp:txXfrm>
    </dsp:sp>
    <dsp:sp modelId="{2FE97154-FCB5-4392-9A1B-EB1763AE1D4D}">
      <dsp:nvSpPr>
        <dsp:cNvPr id="0" name=""/>
        <dsp:cNvSpPr/>
      </dsp:nvSpPr>
      <dsp:spPr>
        <a:xfrm>
          <a:off x="2499175" y="794027"/>
          <a:ext cx="78592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197C7D-1D07-4F09-9A24-FC683C096428}">
      <dsp:nvSpPr>
        <dsp:cNvPr id="0" name=""/>
        <dsp:cNvSpPr/>
      </dsp:nvSpPr>
      <dsp:spPr>
        <a:xfrm>
          <a:off x="0" y="832626"/>
          <a:ext cx="103603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04D2D-CF19-4F9B-9ABD-C0E615C23024}">
      <dsp:nvSpPr>
        <dsp:cNvPr id="0" name=""/>
        <dsp:cNvSpPr/>
      </dsp:nvSpPr>
      <dsp:spPr>
        <a:xfrm>
          <a:off x="0" y="832626"/>
          <a:ext cx="2499175" cy="832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Measurability </a:t>
          </a:r>
          <a:endParaRPr lang="en-US" sz="1900" kern="1200" dirty="0"/>
        </a:p>
      </dsp:txBody>
      <dsp:txXfrm>
        <a:off x="0" y="832626"/>
        <a:ext cx="2499175" cy="832118"/>
      </dsp:txXfrm>
    </dsp:sp>
    <dsp:sp modelId="{6295F3DC-A779-4814-AACD-E32479A8FB9F}">
      <dsp:nvSpPr>
        <dsp:cNvPr id="0" name=""/>
        <dsp:cNvSpPr/>
      </dsp:nvSpPr>
      <dsp:spPr>
        <a:xfrm>
          <a:off x="2646537" y="870413"/>
          <a:ext cx="7711928" cy="755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The requirement must be formulated at a level of precision that enables to evaluate its satisfaction.</a:t>
          </a:r>
          <a:endParaRPr lang="en-US" sz="2100" kern="1200" dirty="0"/>
        </a:p>
      </dsp:txBody>
      <dsp:txXfrm>
        <a:off x="2646537" y="870413"/>
        <a:ext cx="7711928" cy="755732"/>
      </dsp:txXfrm>
    </dsp:sp>
    <dsp:sp modelId="{73EA1509-347A-4D80-84F6-5DE3380E298A}">
      <dsp:nvSpPr>
        <dsp:cNvPr id="0" name=""/>
        <dsp:cNvSpPr/>
      </dsp:nvSpPr>
      <dsp:spPr>
        <a:xfrm>
          <a:off x="2499175" y="1626145"/>
          <a:ext cx="78592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DC207-A2C1-4966-90B9-8AFE1180A658}">
      <dsp:nvSpPr>
        <dsp:cNvPr id="0" name=""/>
        <dsp:cNvSpPr/>
      </dsp:nvSpPr>
      <dsp:spPr>
        <a:xfrm>
          <a:off x="0" y="1664744"/>
          <a:ext cx="103603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6BC5D-2A98-43ED-9FE0-CCE87212B69C}">
      <dsp:nvSpPr>
        <dsp:cNvPr id="0" name=""/>
        <dsp:cNvSpPr/>
      </dsp:nvSpPr>
      <dsp:spPr>
        <a:xfrm>
          <a:off x="0" y="1664744"/>
          <a:ext cx="2499175" cy="832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Necessity </a:t>
          </a:r>
          <a:r>
            <a:rPr lang="en-US" sz="1900" kern="1200" dirty="0"/>
            <a:t> </a:t>
          </a:r>
          <a:endParaRPr lang="en-US" sz="1900" kern="1200" dirty="0"/>
        </a:p>
      </dsp:txBody>
      <dsp:txXfrm>
        <a:off x="0" y="1664744"/>
        <a:ext cx="2499175" cy="832118"/>
      </dsp:txXfrm>
    </dsp:sp>
    <dsp:sp modelId="{8FE719E8-1DF6-4817-8B39-1F33D06336BF}">
      <dsp:nvSpPr>
        <dsp:cNvPr id="0" name=""/>
        <dsp:cNvSpPr/>
      </dsp:nvSpPr>
      <dsp:spPr>
        <a:xfrm>
          <a:off x="2646537" y="1702531"/>
          <a:ext cx="7711928" cy="755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The requirements must all contribute to the satisfaction of the project goals.</a:t>
          </a:r>
          <a:endParaRPr lang="en-US" sz="2100" kern="1200" dirty="0"/>
        </a:p>
      </dsp:txBody>
      <dsp:txXfrm>
        <a:off x="2646537" y="1702531"/>
        <a:ext cx="7711928" cy="755732"/>
      </dsp:txXfrm>
    </dsp:sp>
    <dsp:sp modelId="{77EC6B73-2B19-4432-B8F0-E313A5B9001B}">
      <dsp:nvSpPr>
        <dsp:cNvPr id="0" name=""/>
        <dsp:cNvSpPr/>
      </dsp:nvSpPr>
      <dsp:spPr>
        <a:xfrm>
          <a:off x="2499175" y="2458263"/>
          <a:ext cx="78592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E8F68-470A-4127-9650-DC3E92BC69C2}">
      <dsp:nvSpPr>
        <dsp:cNvPr id="0" name=""/>
        <dsp:cNvSpPr/>
      </dsp:nvSpPr>
      <dsp:spPr>
        <a:xfrm>
          <a:off x="0" y="2496863"/>
          <a:ext cx="103603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C4A1E4-4028-457F-BB44-FFEC5528E11A}">
      <dsp:nvSpPr>
        <dsp:cNvPr id="0" name=""/>
        <dsp:cNvSpPr/>
      </dsp:nvSpPr>
      <dsp:spPr>
        <a:xfrm>
          <a:off x="0" y="2496863"/>
          <a:ext cx="2499175" cy="832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Viability </a:t>
          </a:r>
          <a:r>
            <a:rPr lang="en-US" sz="1900" kern="1200" dirty="0"/>
            <a:t> </a:t>
          </a:r>
          <a:endParaRPr lang="en-US" sz="1900" kern="1200" dirty="0"/>
        </a:p>
      </dsp:txBody>
      <dsp:txXfrm>
        <a:off x="0" y="2496863"/>
        <a:ext cx="2499175" cy="832118"/>
      </dsp:txXfrm>
    </dsp:sp>
    <dsp:sp modelId="{0AB822E2-B356-4FE4-A7F3-6FCA053FBF2B}">
      <dsp:nvSpPr>
        <dsp:cNvPr id="0" name=""/>
        <dsp:cNvSpPr/>
      </dsp:nvSpPr>
      <dsp:spPr>
        <a:xfrm>
          <a:off x="2646537" y="2534649"/>
          <a:ext cx="7711928" cy="755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All requirements can be implemented with the available technology, human resources and budget.</a:t>
          </a:r>
          <a:endParaRPr lang="en-US" sz="2100" kern="1200" dirty="0"/>
        </a:p>
      </dsp:txBody>
      <dsp:txXfrm>
        <a:off x="2646537" y="2534649"/>
        <a:ext cx="7711928" cy="755732"/>
      </dsp:txXfrm>
    </dsp:sp>
    <dsp:sp modelId="{2A149612-1515-4BBC-8689-202838574CE5}">
      <dsp:nvSpPr>
        <dsp:cNvPr id="0" name=""/>
        <dsp:cNvSpPr/>
      </dsp:nvSpPr>
      <dsp:spPr>
        <a:xfrm>
          <a:off x="2499175" y="3290382"/>
          <a:ext cx="78592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6CF12-9844-4306-82A1-B5D1AA16F87E}">
      <dsp:nvSpPr>
        <dsp:cNvPr id="0" name=""/>
        <dsp:cNvSpPr/>
      </dsp:nvSpPr>
      <dsp:spPr>
        <a:xfrm>
          <a:off x="0" y="3328981"/>
          <a:ext cx="103603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43331-FF19-4E4E-AB95-CA5E1D08CB54}">
      <dsp:nvSpPr>
        <dsp:cNvPr id="0" name=""/>
        <dsp:cNvSpPr/>
      </dsp:nvSpPr>
      <dsp:spPr>
        <a:xfrm>
          <a:off x="0" y="3328981"/>
          <a:ext cx="2499175" cy="832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Traceability </a:t>
          </a:r>
          <a:r>
            <a:rPr lang="en-US" sz="1900" kern="1200" dirty="0"/>
            <a:t> </a:t>
          </a:r>
          <a:endParaRPr lang="en-US" sz="1900" kern="1200" dirty="0"/>
        </a:p>
      </dsp:txBody>
      <dsp:txXfrm>
        <a:off x="0" y="3328981"/>
        <a:ext cx="2499175" cy="832118"/>
      </dsp:txXfrm>
    </dsp:sp>
    <dsp:sp modelId="{C81086EA-219B-4F94-82F6-85A5B00A740A}">
      <dsp:nvSpPr>
        <dsp:cNvPr id="0" name=""/>
        <dsp:cNvSpPr/>
      </dsp:nvSpPr>
      <dsp:spPr>
        <a:xfrm>
          <a:off x="2646537" y="3366768"/>
          <a:ext cx="7711928" cy="755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The context in which a requirement was created should be easy to retrieve.</a:t>
          </a:r>
          <a:endParaRPr lang="en-US" sz="2100" kern="1200" dirty="0"/>
        </a:p>
      </dsp:txBody>
      <dsp:txXfrm>
        <a:off x="2646537" y="3366768"/>
        <a:ext cx="7711928" cy="755732"/>
      </dsp:txXfrm>
    </dsp:sp>
    <dsp:sp modelId="{2D68C9D0-E0AB-4E89-811E-86F4A4209975}">
      <dsp:nvSpPr>
        <dsp:cNvPr id="0" name=""/>
        <dsp:cNvSpPr/>
      </dsp:nvSpPr>
      <dsp:spPr>
        <a:xfrm>
          <a:off x="2499175" y="4122500"/>
          <a:ext cx="78592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DDB4F4-AF73-4254-9E4C-EF6BAF4ADFFF}">
      <dsp:nvSpPr>
        <dsp:cNvPr id="0" name=""/>
        <dsp:cNvSpPr/>
      </dsp:nvSpPr>
      <dsp:spPr>
        <a:xfrm>
          <a:off x="0" y="1295231"/>
          <a:ext cx="10360025" cy="187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Train doors shall be opened as soon as the train is stopped at a platform</a:t>
          </a:r>
          <a:endParaRPr lang="en-US" sz="4400" kern="1200" dirty="0"/>
        </a:p>
      </dsp:txBody>
      <dsp:txXfrm>
        <a:off x="0" y="1295231"/>
        <a:ext cx="10360025" cy="1872000"/>
      </dsp:txXfrm>
    </dsp:sp>
    <dsp:sp modelId="{74BDA78F-A21E-47A0-90E4-E75A51DF0DB8}">
      <dsp:nvSpPr>
        <dsp:cNvPr id="0" name=""/>
        <dsp:cNvSpPr/>
      </dsp:nvSpPr>
      <dsp:spPr>
        <a:xfrm>
          <a:off x="0" y="3167623"/>
          <a:ext cx="10360025" cy="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EFACC-3522-4084-884B-EE09DC88602C}">
      <dsp:nvSpPr>
        <dsp:cNvPr id="0" name=""/>
        <dsp:cNvSpPr/>
      </dsp:nvSpPr>
      <dsp:spPr>
        <a:xfrm>
          <a:off x="0" y="33318"/>
          <a:ext cx="10360025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Ambiguity </a:t>
          </a:r>
          <a:endParaRPr lang="en-US" sz="3500" kern="1200" dirty="0"/>
        </a:p>
      </dsp:txBody>
      <dsp:txXfrm>
        <a:off x="40980" y="74298"/>
        <a:ext cx="10278065" cy="757514"/>
      </dsp:txXfrm>
    </dsp:sp>
    <dsp:sp modelId="{EB430499-6A88-49D6-A357-9AA73A42373C}">
      <dsp:nvSpPr>
        <dsp:cNvPr id="0" name=""/>
        <dsp:cNvSpPr/>
      </dsp:nvSpPr>
      <dsp:spPr>
        <a:xfrm>
          <a:off x="0" y="872793"/>
          <a:ext cx="10360025" cy="941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8931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700" kern="1200" dirty="0"/>
            <a:t>The front of the train is (stopped) at a platform? 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700" kern="1200" dirty="0"/>
            <a:t> The whole train is (stopped) at a platform?</a:t>
          </a:r>
          <a:endParaRPr lang="en-US" sz="2700" kern="1200" dirty="0"/>
        </a:p>
      </dsp:txBody>
      <dsp:txXfrm>
        <a:off x="0" y="872793"/>
        <a:ext cx="10360025" cy="941850"/>
      </dsp:txXfrm>
    </dsp:sp>
    <dsp:sp modelId="{5C997669-57BE-4528-9540-0F0383618B81}">
      <dsp:nvSpPr>
        <dsp:cNvPr id="0" name=""/>
        <dsp:cNvSpPr/>
      </dsp:nvSpPr>
      <dsp:spPr>
        <a:xfrm>
          <a:off x="0" y="1814644"/>
          <a:ext cx="10360025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Contradiction </a:t>
          </a:r>
          <a:endParaRPr lang="en-US" sz="3500" kern="1200" dirty="0"/>
        </a:p>
      </dsp:txBody>
      <dsp:txXfrm>
        <a:off x="40980" y="1855624"/>
        <a:ext cx="10278065" cy="757514"/>
      </dsp:txXfrm>
    </dsp:sp>
    <dsp:sp modelId="{88719606-2CEF-4D74-9CD9-76462D7A2098}">
      <dsp:nvSpPr>
        <dsp:cNvPr id="0" name=""/>
        <dsp:cNvSpPr/>
      </dsp:nvSpPr>
      <dsp:spPr>
        <a:xfrm>
          <a:off x="0" y="2654118"/>
          <a:ext cx="10360025" cy="1775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8931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700" kern="1200" dirty="0"/>
            <a:t>Train doors must always be kept closed between stations. 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700" kern="1200" dirty="0"/>
            <a:t>Train doors must be opened once a train is stopped after an emergency signal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700" kern="1200" dirty="0"/>
        </a:p>
      </dsp:txBody>
      <dsp:txXfrm>
        <a:off x="0" y="2654118"/>
        <a:ext cx="10360025" cy="17750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9A57F-A6B9-4071-8BE2-9EC9D4E49D70}">
      <dsp:nvSpPr>
        <dsp:cNvPr id="0" name=""/>
        <dsp:cNvSpPr/>
      </dsp:nvSpPr>
      <dsp:spPr>
        <a:xfrm>
          <a:off x="0" y="105251"/>
          <a:ext cx="10360025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First Principle: Involving the Right Stakeholders</a:t>
          </a:r>
          <a:endParaRPr lang="en-US" sz="3100" kern="1200" dirty="0"/>
        </a:p>
      </dsp:txBody>
      <dsp:txXfrm>
        <a:off x="36296" y="141547"/>
        <a:ext cx="10287433" cy="670943"/>
      </dsp:txXfrm>
    </dsp:sp>
    <dsp:sp modelId="{00B1B964-5416-4E8A-B1DC-AFF7A6EF5FE1}">
      <dsp:nvSpPr>
        <dsp:cNvPr id="0" name=""/>
        <dsp:cNvSpPr/>
      </dsp:nvSpPr>
      <dsp:spPr>
        <a:xfrm>
          <a:off x="0" y="848786"/>
          <a:ext cx="10360025" cy="75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8931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/>
            <a:t>Ensure that relevant company-internal as well as relevant external stakeholders participate in validation.</a:t>
          </a:r>
          <a:endParaRPr lang="en-US" sz="2400" kern="1200" dirty="0"/>
        </a:p>
      </dsp:txBody>
      <dsp:txXfrm>
        <a:off x="0" y="848786"/>
        <a:ext cx="10360025" cy="753997"/>
      </dsp:txXfrm>
    </dsp:sp>
    <dsp:sp modelId="{790CF0B6-3335-4CFB-9DFA-81972598DFC1}">
      <dsp:nvSpPr>
        <dsp:cNvPr id="0" name=""/>
        <dsp:cNvSpPr/>
      </dsp:nvSpPr>
      <dsp:spPr>
        <a:xfrm>
          <a:off x="0" y="1602783"/>
          <a:ext cx="10360025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Second Principle: Defect Detection vs. Defect Correction</a:t>
          </a:r>
          <a:endParaRPr lang="en-US" sz="3100" kern="1200" dirty="0"/>
        </a:p>
      </dsp:txBody>
      <dsp:txXfrm>
        <a:off x="36296" y="1639079"/>
        <a:ext cx="10287433" cy="670943"/>
      </dsp:txXfrm>
    </dsp:sp>
    <dsp:sp modelId="{44CC27A2-E23C-42E4-BD87-B021E5B562B3}">
      <dsp:nvSpPr>
        <dsp:cNvPr id="0" name=""/>
        <dsp:cNvSpPr/>
      </dsp:nvSpPr>
      <dsp:spPr>
        <a:xfrm>
          <a:off x="0" y="2346319"/>
          <a:ext cx="10360025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8931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/>
            <a:t>Separate defect detection from the correction of the detected defects.</a:t>
          </a:r>
          <a:endParaRPr lang="en-US" sz="2400" kern="1200" dirty="0"/>
        </a:p>
      </dsp:txBody>
      <dsp:txXfrm>
        <a:off x="0" y="2346319"/>
        <a:ext cx="10360025" cy="513360"/>
      </dsp:txXfrm>
    </dsp:sp>
    <dsp:sp modelId="{E51A0E37-4034-4F34-810A-2C1F56021002}">
      <dsp:nvSpPr>
        <dsp:cNvPr id="0" name=""/>
        <dsp:cNvSpPr/>
      </dsp:nvSpPr>
      <dsp:spPr>
        <a:xfrm>
          <a:off x="0" y="2859679"/>
          <a:ext cx="10360025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Third Principle: Leveraging Multiple Independent Views </a:t>
          </a:r>
          <a:endParaRPr lang="en-US" sz="3100" kern="1200" dirty="0"/>
        </a:p>
      </dsp:txBody>
      <dsp:txXfrm>
        <a:off x="36296" y="2895975"/>
        <a:ext cx="10287433" cy="670943"/>
      </dsp:txXfrm>
    </dsp:sp>
    <dsp:sp modelId="{1D60D7B8-5AC9-4D2B-B871-F2F1B974D2DA}">
      <dsp:nvSpPr>
        <dsp:cNvPr id="0" name=""/>
        <dsp:cNvSpPr/>
      </dsp:nvSpPr>
      <dsp:spPr>
        <a:xfrm>
          <a:off x="0" y="3603214"/>
          <a:ext cx="10360025" cy="75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8931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/>
            <a:t>Whenever possible, try to obtain independent views that can be integrated during requirements validation in order to detect defects more reliably.</a:t>
          </a:r>
          <a:endParaRPr lang="en-US" sz="2400" kern="1200" dirty="0"/>
        </a:p>
      </dsp:txBody>
      <dsp:txXfrm>
        <a:off x="0" y="3603214"/>
        <a:ext cx="10360025" cy="75399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9A57F-A6B9-4071-8BE2-9EC9D4E49D70}">
      <dsp:nvSpPr>
        <dsp:cNvPr id="0" name=""/>
        <dsp:cNvSpPr/>
      </dsp:nvSpPr>
      <dsp:spPr>
        <a:xfrm>
          <a:off x="0" y="64683"/>
          <a:ext cx="10360025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Fourth Principle: Use of Appropriate Documentation Formats</a:t>
          </a:r>
          <a:endParaRPr lang="en-US" sz="2600" kern="1200" dirty="0"/>
        </a:p>
      </dsp:txBody>
      <dsp:txXfrm>
        <a:off x="30442" y="95125"/>
        <a:ext cx="10299141" cy="562726"/>
      </dsp:txXfrm>
    </dsp:sp>
    <dsp:sp modelId="{00B1B964-5416-4E8A-B1DC-AFF7A6EF5FE1}">
      <dsp:nvSpPr>
        <dsp:cNvPr id="0" name=""/>
        <dsp:cNvSpPr/>
      </dsp:nvSpPr>
      <dsp:spPr>
        <a:xfrm>
          <a:off x="0" y="688293"/>
          <a:ext cx="10360025" cy="914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893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 dirty="0"/>
            <a:t>Consider changing the documentation format of the requirements into a format that matches the validation goal and the preferences of the stakeholders who actually perform the validation.</a:t>
          </a:r>
          <a:endParaRPr lang="en-US" sz="2000" kern="1200" dirty="0"/>
        </a:p>
      </dsp:txBody>
      <dsp:txXfrm>
        <a:off x="0" y="688293"/>
        <a:ext cx="10360025" cy="914940"/>
      </dsp:txXfrm>
    </dsp:sp>
    <dsp:sp modelId="{790CF0B6-3335-4CFB-9DFA-81972598DFC1}">
      <dsp:nvSpPr>
        <dsp:cNvPr id="0" name=""/>
        <dsp:cNvSpPr/>
      </dsp:nvSpPr>
      <dsp:spPr>
        <a:xfrm>
          <a:off x="0" y="1603233"/>
          <a:ext cx="10360025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Fifth Principle: Creation of Development Artefacts during Validation </a:t>
          </a:r>
          <a:endParaRPr lang="en-US" sz="2600" kern="1200" dirty="0"/>
        </a:p>
      </dsp:txBody>
      <dsp:txXfrm>
        <a:off x="30442" y="1633675"/>
        <a:ext cx="10299141" cy="562726"/>
      </dsp:txXfrm>
    </dsp:sp>
    <dsp:sp modelId="{44CC27A2-E23C-42E4-BD87-B021E5B562B3}">
      <dsp:nvSpPr>
        <dsp:cNvPr id="0" name=""/>
        <dsp:cNvSpPr/>
      </dsp:nvSpPr>
      <dsp:spPr>
        <a:xfrm>
          <a:off x="0" y="2226844"/>
          <a:ext cx="10360025" cy="914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893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 dirty="0"/>
            <a:t>If your validation approach generates poor results, try to support defect detection by creating development artefacts such as architectural artefacts, test artefacts, user manuals, or goals and scenarios during validation.</a:t>
          </a:r>
          <a:endParaRPr lang="en-US" sz="2000" kern="1200" dirty="0"/>
        </a:p>
      </dsp:txBody>
      <dsp:txXfrm>
        <a:off x="0" y="2226844"/>
        <a:ext cx="10360025" cy="914940"/>
      </dsp:txXfrm>
    </dsp:sp>
    <dsp:sp modelId="{E51A0E37-4034-4F34-810A-2C1F56021002}">
      <dsp:nvSpPr>
        <dsp:cNvPr id="0" name=""/>
        <dsp:cNvSpPr/>
      </dsp:nvSpPr>
      <dsp:spPr>
        <a:xfrm>
          <a:off x="0" y="3141784"/>
          <a:ext cx="10360025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Sixth Principle: Repeated Validation </a:t>
          </a:r>
          <a:endParaRPr lang="en-US" sz="2600" kern="1200" dirty="0"/>
        </a:p>
      </dsp:txBody>
      <dsp:txXfrm>
        <a:off x="30442" y="3172226"/>
        <a:ext cx="10299141" cy="562726"/>
      </dsp:txXfrm>
    </dsp:sp>
    <dsp:sp modelId="{1D60D7B8-5AC9-4D2B-B871-F2F1B974D2DA}">
      <dsp:nvSpPr>
        <dsp:cNvPr id="0" name=""/>
        <dsp:cNvSpPr/>
      </dsp:nvSpPr>
      <dsp:spPr>
        <a:xfrm>
          <a:off x="0" y="3765394"/>
          <a:ext cx="10360025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893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 dirty="0"/>
            <a:t>Establish guidelines that clearly determine when or under what conditions an already released requirements artefact has to be validated again.</a:t>
          </a:r>
          <a:endParaRPr lang="en-US" sz="2000" kern="1200" dirty="0"/>
        </a:p>
      </dsp:txBody>
      <dsp:txXfrm>
        <a:off x="0" y="3765394"/>
        <a:ext cx="10360025" cy="632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8541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7357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3698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2406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8428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4414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6775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52289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9805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2639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9667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4201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5842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8772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5999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2603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9728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5355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3166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891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2449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794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1372592"/>
            <a:ext cx="8735325" cy="2000251"/>
          </a:xfrm>
        </p:spPr>
        <p:txBody>
          <a:bodyPr>
            <a:normAutofit/>
          </a:bodyPr>
          <a:lstStyle/>
          <a:p>
            <a:r>
              <a:rPr lang="en-US" sz="6600" dirty="0"/>
              <a:t>Validation</a:t>
            </a:r>
            <a:endParaRPr lang="en-US" sz="6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3404592"/>
            <a:ext cx="8735325" cy="1752600"/>
          </a:xfrm>
        </p:spPr>
        <p:txBody>
          <a:bodyPr/>
          <a:lstStyle/>
          <a:p>
            <a:r>
              <a:rPr lang="en-US" dirty="0" err="1"/>
              <a:t>Mesw</a:t>
            </a:r>
            <a:r>
              <a:rPr lang="en-US" dirty="0"/>
              <a:t> – ERMS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– Principals of validation</a:t>
            </a:r>
            <a:endParaRPr lang="en-US" dirty="0"/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06 December 2016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457209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918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– Principals of validation</a:t>
            </a:r>
            <a:endParaRPr lang="en-US" dirty="0"/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06 December 2016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345996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055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Techniques</a:t>
            </a:r>
            <a:endParaRPr lang="en-US" dirty="0"/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06 December 2016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188014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489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Techniques - Inspections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18883" y="2703016"/>
            <a:ext cx="5082740" cy="914400"/>
          </a:xfrm>
        </p:spPr>
        <p:txBody>
          <a:bodyPr/>
          <a:lstStyle/>
          <a:p>
            <a:r>
              <a:rPr lang="en-US" dirty="0"/>
              <a:t>Involved roles</a:t>
            </a:r>
            <a:endParaRPr lang="pt-PT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18883" y="3719016"/>
            <a:ext cx="5078677" cy="3454400"/>
          </a:xfrm>
        </p:spPr>
        <p:txBody>
          <a:bodyPr/>
          <a:lstStyle/>
          <a:p>
            <a:r>
              <a:rPr lang="en-US" dirty="0"/>
              <a:t>Organizer</a:t>
            </a:r>
          </a:p>
          <a:p>
            <a:r>
              <a:rPr lang="pt-PT" dirty="0" err="1"/>
              <a:t>Moderator</a:t>
            </a:r>
            <a:endParaRPr lang="pt-PT" dirty="0"/>
          </a:p>
          <a:p>
            <a:r>
              <a:rPr lang="pt-PT" dirty="0" err="1"/>
              <a:t>Author</a:t>
            </a:r>
            <a:endParaRPr lang="pt-PT" dirty="0"/>
          </a:p>
          <a:p>
            <a:r>
              <a:rPr lang="pt-PT" dirty="0" err="1"/>
              <a:t>Inspectors</a:t>
            </a:r>
            <a:endParaRPr lang="pt-PT" dirty="0"/>
          </a:p>
          <a:p>
            <a:r>
              <a:rPr lang="en-US" dirty="0"/>
              <a:t>Minute-taker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496644" y="2703016"/>
            <a:ext cx="5082740" cy="914400"/>
          </a:xfrm>
        </p:spPr>
        <p:txBody>
          <a:bodyPr/>
          <a:lstStyle/>
          <a:p>
            <a:r>
              <a:rPr lang="en-GB"/>
              <a:t>Critical Success Factors</a:t>
            </a:r>
            <a:endParaRPr lang="pt-PT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500707" y="3719016"/>
            <a:ext cx="5078677" cy="3454400"/>
          </a:xfrm>
        </p:spPr>
        <p:txBody>
          <a:bodyPr/>
          <a:lstStyle/>
          <a:p>
            <a:r>
              <a:rPr lang="en-US"/>
              <a:t>Commitment of the organization</a:t>
            </a:r>
          </a:p>
          <a:p>
            <a:r>
              <a:rPr lang="en-GB"/>
              <a:t>Size and complexity of the inspected artefacts</a:t>
            </a:r>
          </a:p>
          <a:p>
            <a:r>
              <a:rPr lang="en-GB"/>
              <a:t>Number and experience of the inspectors</a:t>
            </a:r>
            <a:endParaRPr lang="en-GB" dirty="0"/>
          </a:p>
        </p:txBody>
      </p:sp>
      <p:graphicFrame>
        <p:nvGraphicFramePr>
          <p:cNvPr id="2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5980935"/>
              </p:ext>
            </p:extLst>
          </p:nvPr>
        </p:nvGraphicFramePr>
        <p:xfrm>
          <a:off x="1219200" y="1701801"/>
          <a:ext cx="10360025" cy="1439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122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Techniques - Inspections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18883" y="2703016"/>
            <a:ext cx="5082740" cy="914400"/>
          </a:xfrm>
        </p:spPr>
        <p:txBody>
          <a:bodyPr>
            <a:normAutofit/>
          </a:bodyPr>
          <a:lstStyle/>
          <a:p>
            <a:r>
              <a:rPr lang="en-GB" dirty="0" err="1"/>
              <a:t>BeneFit</a:t>
            </a:r>
            <a:endParaRPr lang="pt-PT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18883" y="3719016"/>
            <a:ext cx="5078677" cy="3454400"/>
          </a:xfrm>
        </p:spPr>
        <p:txBody>
          <a:bodyPr/>
          <a:lstStyle/>
          <a:p>
            <a:r>
              <a:rPr lang="en-GB" dirty="0"/>
              <a:t>Detailed checking of the artefacts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496644" y="2703016"/>
            <a:ext cx="5082740" cy="914400"/>
          </a:xfrm>
        </p:spPr>
        <p:txBody>
          <a:bodyPr/>
          <a:lstStyle/>
          <a:p>
            <a:r>
              <a:rPr lang="en-GB" dirty="0"/>
              <a:t>EFFORT</a:t>
            </a:r>
            <a:endParaRPr lang="pt-PT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500707" y="3719016"/>
            <a:ext cx="5078677" cy="3454400"/>
          </a:xfrm>
        </p:spPr>
        <p:txBody>
          <a:bodyPr/>
          <a:lstStyle/>
          <a:p>
            <a:r>
              <a:rPr lang="en-US" dirty="0"/>
              <a:t>Medium-High</a:t>
            </a:r>
            <a:endParaRPr lang="en-GB" dirty="0"/>
          </a:p>
        </p:txBody>
      </p:sp>
      <p:graphicFrame>
        <p:nvGraphicFramePr>
          <p:cNvPr id="2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9729548"/>
              </p:ext>
            </p:extLst>
          </p:nvPr>
        </p:nvGraphicFramePr>
        <p:xfrm>
          <a:off x="1219200" y="1701801"/>
          <a:ext cx="10360025" cy="1439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99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Techniques - </a:t>
            </a:r>
            <a:r>
              <a:rPr lang="en-US" dirty="0"/>
              <a:t>Desk-Checks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18883" y="3645024"/>
            <a:ext cx="5082740" cy="914400"/>
          </a:xfrm>
        </p:spPr>
        <p:txBody>
          <a:bodyPr/>
          <a:lstStyle/>
          <a:p>
            <a:r>
              <a:rPr lang="en-GB" dirty="0" err="1"/>
              <a:t>BeneFit</a:t>
            </a:r>
            <a:endParaRPr lang="pt-PT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18883" y="4661024"/>
            <a:ext cx="5078677" cy="784200"/>
          </a:xfrm>
        </p:spPr>
        <p:txBody>
          <a:bodyPr/>
          <a:lstStyle/>
          <a:p>
            <a:r>
              <a:rPr lang="en-GB" dirty="0"/>
              <a:t>Obtain feedback from individual reviewers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496644" y="3645024"/>
            <a:ext cx="5082740" cy="914400"/>
          </a:xfrm>
        </p:spPr>
        <p:txBody>
          <a:bodyPr/>
          <a:lstStyle/>
          <a:p>
            <a:r>
              <a:rPr lang="en-GB" dirty="0"/>
              <a:t>Critical Success Factors</a:t>
            </a:r>
            <a:endParaRPr lang="pt-PT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500707" y="4661024"/>
            <a:ext cx="5078677" cy="3454400"/>
          </a:xfrm>
        </p:spPr>
        <p:txBody>
          <a:bodyPr/>
          <a:lstStyle/>
          <a:p>
            <a:r>
              <a:rPr lang="en-US" dirty="0"/>
              <a:t>Commitment of the participant</a:t>
            </a:r>
          </a:p>
          <a:p>
            <a:r>
              <a:rPr lang="en-GB" dirty="0"/>
              <a:t>Coverage of all the aspects</a:t>
            </a:r>
          </a:p>
          <a:p>
            <a:r>
              <a:rPr lang="en-GB" dirty="0"/>
              <a:t>Not recommended for critical artefacts</a:t>
            </a:r>
            <a:endParaRPr lang="en-GB" dirty="0"/>
          </a:p>
        </p:txBody>
      </p:sp>
      <p:graphicFrame>
        <p:nvGraphicFramePr>
          <p:cNvPr id="2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892633"/>
              </p:ext>
            </p:extLst>
          </p:nvPr>
        </p:nvGraphicFramePr>
        <p:xfrm>
          <a:off x="1219200" y="1701801"/>
          <a:ext cx="10360025" cy="2303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 Placeholder 4"/>
          <p:cNvSpPr txBox="1">
            <a:spLocks/>
          </p:cNvSpPr>
          <p:nvPr/>
        </p:nvSpPr>
        <p:spPr>
          <a:xfrm>
            <a:off x="1214820" y="5157192"/>
            <a:ext cx="5082740" cy="914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EFFORT</a:t>
            </a:r>
            <a:endParaRPr lang="pt-PT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1214820" y="6173192"/>
            <a:ext cx="5078677" cy="78420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Medium</a:t>
            </a:r>
          </a:p>
        </p:txBody>
      </p:sp>
    </p:spTree>
    <p:extLst>
      <p:ext uri="{BB962C8B-B14F-4D97-AF65-F5344CB8AC3E}">
        <p14:creationId xmlns:p14="http://schemas.microsoft.com/office/powerpoint/2010/main" val="284143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Techniques - </a:t>
            </a:r>
            <a:r>
              <a:rPr lang="en-US" dirty="0"/>
              <a:t>Walkthroughs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18883" y="3645024"/>
            <a:ext cx="5082740" cy="914400"/>
          </a:xfrm>
        </p:spPr>
        <p:txBody>
          <a:bodyPr/>
          <a:lstStyle/>
          <a:p>
            <a:r>
              <a:rPr lang="en-GB" dirty="0" err="1"/>
              <a:t>BeneFit</a:t>
            </a:r>
            <a:endParaRPr lang="pt-PT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18883" y="4661024"/>
            <a:ext cx="5078677" cy="784200"/>
          </a:xfrm>
        </p:spPr>
        <p:txBody>
          <a:bodyPr/>
          <a:lstStyle/>
          <a:p>
            <a:r>
              <a:rPr lang="en-GB" dirty="0"/>
              <a:t>Validation of ideas and sketches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496644" y="3645024"/>
            <a:ext cx="5082740" cy="914400"/>
          </a:xfrm>
        </p:spPr>
        <p:txBody>
          <a:bodyPr/>
          <a:lstStyle/>
          <a:p>
            <a:r>
              <a:rPr lang="en-GB" dirty="0"/>
              <a:t>Critical Success Factors</a:t>
            </a:r>
            <a:endParaRPr lang="pt-PT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500707" y="4661024"/>
            <a:ext cx="5078677" cy="3454400"/>
          </a:xfrm>
        </p:spPr>
        <p:txBody>
          <a:bodyPr/>
          <a:lstStyle/>
          <a:p>
            <a:r>
              <a:rPr lang="en-GB" dirty="0"/>
              <a:t>Involving stakeholders from diﬀerent contexts </a:t>
            </a:r>
          </a:p>
          <a:p>
            <a:r>
              <a:rPr lang="en-GB" dirty="0"/>
              <a:t>Comprehensible presentation of the artefact</a:t>
            </a:r>
            <a:endParaRPr lang="en-GB" dirty="0"/>
          </a:p>
        </p:txBody>
      </p:sp>
      <p:graphicFrame>
        <p:nvGraphicFramePr>
          <p:cNvPr id="2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8133810"/>
              </p:ext>
            </p:extLst>
          </p:nvPr>
        </p:nvGraphicFramePr>
        <p:xfrm>
          <a:off x="1219200" y="1701801"/>
          <a:ext cx="10360025" cy="2303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 Placeholder 4"/>
          <p:cNvSpPr txBox="1">
            <a:spLocks/>
          </p:cNvSpPr>
          <p:nvPr/>
        </p:nvSpPr>
        <p:spPr>
          <a:xfrm>
            <a:off x="1214820" y="5157192"/>
            <a:ext cx="5082740" cy="914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EFFORT</a:t>
            </a:r>
            <a:endParaRPr lang="pt-PT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1214820" y="6173192"/>
            <a:ext cx="5078677" cy="78420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Medium-Low</a:t>
            </a:r>
          </a:p>
        </p:txBody>
      </p:sp>
    </p:spTree>
    <p:extLst>
      <p:ext uri="{BB962C8B-B14F-4D97-AF65-F5344CB8AC3E}">
        <p14:creationId xmlns:p14="http://schemas.microsoft.com/office/powerpoint/2010/main" val="197450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Techniques - </a:t>
            </a:r>
            <a:r>
              <a:rPr lang="en-US" dirty="0"/>
              <a:t>Prototypes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18883" y="3645024"/>
            <a:ext cx="5082740" cy="914400"/>
          </a:xfrm>
        </p:spPr>
        <p:txBody>
          <a:bodyPr/>
          <a:lstStyle/>
          <a:p>
            <a:r>
              <a:rPr lang="en-GB" dirty="0" err="1"/>
              <a:t>BeneFit</a:t>
            </a:r>
            <a:endParaRPr lang="pt-PT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18883" y="4661024"/>
            <a:ext cx="5078677" cy="784200"/>
          </a:xfrm>
        </p:spPr>
        <p:txBody>
          <a:bodyPr/>
          <a:lstStyle/>
          <a:p>
            <a:r>
              <a:rPr lang="en-GB" dirty="0"/>
              <a:t>Proof of feasibility and defect detection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496644" y="3645024"/>
            <a:ext cx="5082740" cy="914400"/>
          </a:xfrm>
        </p:spPr>
        <p:txBody>
          <a:bodyPr/>
          <a:lstStyle/>
          <a:p>
            <a:r>
              <a:rPr lang="en-GB" dirty="0"/>
              <a:t>Critical Success Factors</a:t>
            </a:r>
            <a:endParaRPr lang="pt-PT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500707" y="4661024"/>
            <a:ext cx="5078677" cy="3454400"/>
          </a:xfrm>
        </p:spPr>
        <p:txBody>
          <a:bodyPr/>
          <a:lstStyle/>
          <a:p>
            <a:r>
              <a:rPr lang="en-GB" dirty="0"/>
              <a:t>Eﬀort</a:t>
            </a:r>
          </a:p>
          <a:p>
            <a:r>
              <a:rPr lang="en-GB" dirty="0"/>
              <a:t>Level of detail of the prototype</a:t>
            </a:r>
          </a:p>
          <a:p>
            <a:r>
              <a:rPr lang="en-GB" dirty="0"/>
              <a:t>Quality of the review</a:t>
            </a:r>
            <a:endParaRPr lang="en-GB" dirty="0"/>
          </a:p>
        </p:txBody>
      </p:sp>
      <p:graphicFrame>
        <p:nvGraphicFramePr>
          <p:cNvPr id="2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4559423"/>
              </p:ext>
            </p:extLst>
          </p:nvPr>
        </p:nvGraphicFramePr>
        <p:xfrm>
          <a:off x="1219200" y="1701801"/>
          <a:ext cx="10360025" cy="2303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 Placeholder 4"/>
          <p:cNvSpPr txBox="1">
            <a:spLocks/>
          </p:cNvSpPr>
          <p:nvPr/>
        </p:nvSpPr>
        <p:spPr>
          <a:xfrm>
            <a:off x="1214820" y="5157192"/>
            <a:ext cx="5082740" cy="914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EFFORT</a:t>
            </a:r>
            <a:endParaRPr lang="pt-PT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1214820" y="6173192"/>
            <a:ext cx="5078677" cy="78420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Very High-High</a:t>
            </a:r>
          </a:p>
        </p:txBody>
      </p:sp>
    </p:spTree>
    <p:extLst>
      <p:ext uri="{BB962C8B-B14F-4D97-AF65-F5344CB8AC3E}">
        <p14:creationId xmlns:p14="http://schemas.microsoft.com/office/powerpoint/2010/main" val="86747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Techniques - </a:t>
            </a:r>
            <a:r>
              <a:rPr lang="en-US" dirty="0"/>
              <a:t>Summary</a:t>
            </a:r>
            <a:endParaRPr lang="pt-PT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7504397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812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Assistance techniques</a:t>
            </a: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06 December 2016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2427500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9042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Fundamentals</a:t>
            </a:r>
            <a:endParaRPr lang="en-US" dirty="0"/>
          </a:p>
          <a:p>
            <a:r>
              <a:rPr lang="en-US" dirty="0"/>
              <a:t>Validation Techniques</a:t>
            </a:r>
            <a:endParaRPr lang="en-US" dirty="0"/>
          </a:p>
          <a:p>
            <a:r>
              <a:rPr lang="en-US" dirty="0"/>
              <a:t>Assistance techniques for validation</a:t>
            </a:r>
            <a:endParaRPr lang="en-US" dirty="0"/>
          </a:p>
          <a:p>
            <a:r>
              <a:rPr lang="en-US" dirty="0"/>
              <a:t>Exercise</a:t>
            </a: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06 December 2016</a:t>
            </a:r>
          </a:p>
        </p:txBody>
      </p:sp>
    </p:spTree>
    <p:extLst>
      <p:ext uri="{BB962C8B-B14F-4D97-AF65-F5344CB8AC3E}">
        <p14:creationId xmlns:p14="http://schemas.microsoft.com/office/powerpoint/2010/main" val="148105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Assistance techniques for validation - Checklists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18883" y="3645024"/>
            <a:ext cx="5082740" cy="914400"/>
          </a:xfrm>
        </p:spPr>
        <p:txBody>
          <a:bodyPr/>
          <a:lstStyle/>
          <a:p>
            <a:r>
              <a:rPr lang="en-GB" dirty="0" err="1"/>
              <a:t>BeneFit</a:t>
            </a:r>
            <a:endParaRPr lang="pt-PT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18883" y="4661024"/>
            <a:ext cx="5078677" cy="784200"/>
          </a:xfrm>
        </p:spPr>
        <p:txBody>
          <a:bodyPr/>
          <a:lstStyle/>
          <a:p>
            <a:r>
              <a:rPr lang="en-GB" dirty="0"/>
              <a:t>Each reviewer knows how to check the artefact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496644" y="3645024"/>
            <a:ext cx="5082740" cy="914400"/>
          </a:xfrm>
        </p:spPr>
        <p:txBody>
          <a:bodyPr/>
          <a:lstStyle/>
          <a:p>
            <a:r>
              <a:rPr lang="en-GB" dirty="0"/>
              <a:t>Critical Success Factors</a:t>
            </a:r>
            <a:endParaRPr lang="pt-PT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500707" y="4661024"/>
            <a:ext cx="5138321" cy="3454400"/>
          </a:xfrm>
        </p:spPr>
        <p:txBody>
          <a:bodyPr/>
          <a:lstStyle/>
          <a:p>
            <a:r>
              <a:rPr lang="en-GB" dirty="0"/>
              <a:t>Limiting the size of the checklists</a:t>
            </a:r>
          </a:p>
          <a:p>
            <a:r>
              <a:rPr lang="en-GB" dirty="0"/>
              <a:t>Avoiding generic questions</a:t>
            </a:r>
          </a:p>
          <a:p>
            <a:r>
              <a:rPr lang="en-GB" dirty="0"/>
              <a:t>Considering all the stakeholders</a:t>
            </a:r>
          </a:p>
        </p:txBody>
      </p:sp>
      <p:graphicFrame>
        <p:nvGraphicFramePr>
          <p:cNvPr id="24" name="Content Placeholder 3"/>
          <p:cNvGraphicFramePr>
            <a:graphicFrameLocks/>
          </p:cNvGraphicFramePr>
          <p:nvPr/>
        </p:nvGraphicFramePr>
        <p:xfrm>
          <a:off x="1219200" y="1701801"/>
          <a:ext cx="10360025" cy="2303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 Placeholder 4"/>
          <p:cNvSpPr txBox="1">
            <a:spLocks/>
          </p:cNvSpPr>
          <p:nvPr/>
        </p:nvSpPr>
        <p:spPr>
          <a:xfrm>
            <a:off x="1214820" y="5157192"/>
            <a:ext cx="5082740" cy="914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EFFORT</a:t>
            </a:r>
            <a:endParaRPr lang="pt-PT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1214820" y="6173192"/>
            <a:ext cx="5078677" cy="78420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Low-Very Low</a:t>
            </a:r>
          </a:p>
        </p:txBody>
      </p:sp>
    </p:spTree>
    <p:extLst>
      <p:ext uri="{BB962C8B-B14F-4D97-AF65-F5344CB8AC3E}">
        <p14:creationId xmlns:p14="http://schemas.microsoft.com/office/powerpoint/2010/main" val="352311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Assistance techniques - Perspective-based Reading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18883" y="3645024"/>
            <a:ext cx="5082740" cy="914400"/>
          </a:xfrm>
        </p:spPr>
        <p:txBody>
          <a:bodyPr/>
          <a:lstStyle/>
          <a:p>
            <a:r>
              <a:rPr lang="en-GB" dirty="0" err="1"/>
              <a:t>BeneFit</a:t>
            </a:r>
            <a:endParaRPr lang="pt-PT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18883" y="4661024"/>
            <a:ext cx="5078677" cy="784200"/>
          </a:xfrm>
        </p:spPr>
        <p:txBody>
          <a:bodyPr/>
          <a:lstStyle/>
          <a:p>
            <a:r>
              <a:rPr lang="en-GB" dirty="0"/>
              <a:t>Practical support for reviewers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496644" y="3645024"/>
            <a:ext cx="5082740" cy="914400"/>
          </a:xfrm>
        </p:spPr>
        <p:txBody>
          <a:bodyPr/>
          <a:lstStyle/>
          <a:p>
            <a:r>
              <a:rPr lang="en-GB" dirty="0"/>
              <a:t>Critical Success Factors</a:t>
            </a:r>
            <a:endParaRPr lang="pt-PT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500707" y="4661024"/>
            <a:ext cx="5138321" cy="3454400"/>
          </a:xfrm>
        </p:spPr>
        <p:txBody>
          <a:bodyPr/>
          <a:lstStyle/>
          <a:p>
            <a:r>
              <a:rPr lang="en-GB" dirty="0"/>
              <a:t>Quality of the instructions and questions </a:t>
            </a:r>
          </a:p>
          <a:p>
            <a:r>
              <a:rPr lang="en-GB" dirty="0"/>
              <a:t>Experience of the reviewers</a:t>
            </a:r>
          </a:p>
          <a:p>
            <a:r>
              <a:rPr lang="en-GB" dirty="0"/>
              <a:t>Considering all the stakeholders</a:t>
            </a:r>
          </a:p>
        </p:txBody>
      </p:sp>
      <p:graphicFrame>
        <p:nvGraphicFramePr>
          <p:cNvPr id="2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8542404"/>
              </p:ext>
            </p:extLst>
          </p:nvPr>
        </p:nvGraphicFramePr>
        <p:xfrm>
          <a:off x="1219200" y="1701801"/>
          <a:ext cx="10360025" cy="2303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 Placeholder 4"/>
          <p:cNvSpPr txBox="1">
            <a:spLocks/>
          </p:cNvSpPr>
          <p:nvPr/>
        </p:nvSpPr>
        <p:spPr>
          <a:xfrm>
            <a:off x="1214820" y="5157192"/>
            <a:ext cx="5082740" cy="914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EFFORT</a:t>
            </a:r>
            <a:endParaRPr lang="pt-PT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1214820" y="6173192"/>
            <a:ext cx="5078677" cy="78420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High-Medium</a:t>
            </a:r>
          </a:p>
        </p:txBody>
      </p:sp>
    </p:spTree>
    <p:extLst>
      <p:ext uri="{BB962C8B-B14F-4D97-AF65-F5344CB8AC3E}">
        <p14:creationId xmlns:p14="http://schemas.microsoft.com/office/powerpoint/2010/main" val="244454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Assistance techniques - Creation of Artifacts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18883" y="3645024"/>
            <a:ext cx="5082740" cy="914400"/>
          </a:xfrm>
        </p:spPr>
        <p:txBody>
          <a:bodyPr/>
          <a:lstStyle/>
          <a:p>
            <a:r>
              <a:rPr lang="en-GB" dirty="0" err="1"/>
              <a:t>BeneFit</a:t>
            </a:r>
            <a:endParaRPr lang="pt-PT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18883" y="4661024"/>
            <a:ext cx="5078677" cy="784200"/>
          </a:xfrm>
        </p:spPr>
        <p:txBody>
          <a:bodyPr/>
          <a:lstStyle/>
          <a:p>
            <a:r>
              <a:rPr lang="en-GB" dirty="0"/>
              <a:t>Reuse of the created artefacts as initial drafts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496644" y="3645024"/>
            <a:ext cx="5082740" cy="914400"/>
          </a:xfrm>
        </p:spPr>
        <p:txBody>
          <a:bodyPr/>
          <a:lstStyle/>
          <a:p>
            <a:r>
              <a:rPr lang="en-GB" dirty="0"/>
              <a:t>Critical Success Factors</a:t>
            </a:r>
            <a:endParaRPr lang="pt-PT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500707" y="4661024"/>
            <a:ext cx="5138321" cy="3454400"/>
          </a:xfrm>
        </p:spPr>
        <p:txBody>
          <a:bodyPr/>
          <a:lstStyle/>
          <a:p>
            <a:r>
              <a:rPr lang="en-GB" dirty="0"/>
              <a:t>Quality of the created artefacts</a:t>
            </a:r>
          </a:p>
          <a:p>
            <a:r>
              <a:rPr lang="en-GB" dirty="0"/>
              <a:t>Experience of the reviewers</a:t>
            </a:r>
          </a:p>
          <a:p>
            <a:r>
              <a:rPr lang="en-GB" dirty="0"/>
              <a:t>Traceability between requirements and artefacts</a:t>
            </a:r>
          </a:p>
        </p:txBody>
      </p:sp>
      <p:graphicFrame>
        <p:nvGraphicFramePr>
          <p:cNvPr id="2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395741"/>
              </p:ext>
            </p:extLst>
          </p:nvPr>
        </p:nvGraphicFramePr>
        <p:xfrm>
          <a:off x="1219200" y="1701801"/>
          <a:ext cx="10360025" cy="2303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 Placeholder 4"/>
          <p:cNvSpPr txBox="1">
            <a:spLocks/>
          </p:cNvSpPr>
          <p:nvPr/>
        </p:nvSpPr>
        <p:spPr>
          <a:xfrm>
            <a:off x="1214820" y="5157192"/>
            <a:ext cx="5082740" cy="914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EFFORT</a:t>
            </a:r>
            <a:endParaRPr lang="pt-PT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1214820" y="6173192"/>
            <a:ext cx="5078677" cy="78420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High-Medium</a:t>
            </a:r>
          </a:p>
        </p:txBody>
      </p:sp>
    </p:spTree>
    <p:extLst>
      <p:ext uri="{BB962C8B-B14F-4D97-AF65-F5344CB8AC3E}">
        <p14:creationId xmlns:p14="http://schemas.microsoft.com/office/powerpoint/2010/main" val="319578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Assistance techniques </a:t>
            </a:r>
            <a:r>
              <a:rPr lang="en-US" dirty="0"/>
              <a:t>- </a:t>
            </a:r>
            <a:r>
              <a:rPr lang="en-US" dirty="0"/>
              <a:t>Summary</a:t>
            </a:r>
            <a:endParaRPr lang="pt-PT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175077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271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pt-P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863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2284" y="2996952"/>
            <a:ext cx="2808311" cy="1223963"/>
          </a:xfrm>
        </p:spPr>
        <p:txBody>
          <a:bodyPr/>
          <a:lstStyle/>
          <a:p>
            <a:r>
              <a:rPr lang="en-US" dirty="0"/>
              <a:t>Thank You</a:t>
            </a:r>
            <a:endParaRPr lang="pt-PT" dirty="0"/>
          </a:p>
        </p:txBody>
      </p:sp>
      <p:sp>
        <p:nvSpPr>
          <p:cNvPr id="8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06 December 2016</a:t>
            </a:r>
          </a:p>
        </p:txBody>
      </p:sp>
    </p:spTree>
    <p:extLst>
      <p:ext uri="{BB962C8B-B14F-4D97-AF65-F5344CB8AC3E}">
        <p14:creationId xmlns:p14="http://schemas.microsoft.com/office/powerpoint/2010/main" val="131666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– Requirements Validation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510962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06 December 2016</a:t>
            </a:r>
          </a:p>
        </p:txBody>
      </p:sp>
    </p:spTree>
    <p:extLst>
      <p:ext uri="{BB962C8B-B14F-4D97-AF65-F5344CB8AC3E}">
        <p14:creationId xmlns:p14="http://schemas.microsoft.com/office/powerpoint/2010/main" val="365204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– Requirements Validation</a:t>
            </a:r>
            <a:endParaRPr lang="en-US" dirty="0"/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06 December 2016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148" y="1584917"/>
            <a:ext cx="4915158" cy="492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– Quality Criteria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195715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06 December 2016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16416658"/>
              </p:ext>
            </p:extLst>
          </p:nvPr>
        </p:nvGraphicFramePr>
        <p:xfrm>
          <a:off x="1218883" y="1931689"/>
          <a:ext cx="10360342" cy="4161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83915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– Quality Criteria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06 December 2016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6244425"/>
              </p:ext>
            </p:extLst>
          </p:nvPr>
        </p:nvGraphicFramePr>
        <p:xfrm>
          <a:off x="1218883" y="1931689"/>
          <a:ext cx="10360342" cy="4161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20988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– Example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209026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06 December 2016</a:t>
            </a:r>
          </a:p>
        </p:txBody>
      </p:sp>
    </p:spTree>
    <p:extLst>
      <p:ext uri="{BB962C8B-B14F-4D97-AF65-F5344CB8AC3E}">
        <p14:creationId xmlns:p14="http://schemas.microsoft.com/office/powerpoint/2010/main" val="161247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– Example</a:t>
            </a:r>
            <a:endParaRPr lang="en-US" dirty="0"/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06 December 2016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455325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951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– Risk of insuﬃcient validation</a:t>
            </a:r>
            <a:endParaRPr lang="en-US" dirty="0"/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6526460" y="6597352"/>
            <a:ext cx="5760640" cy="34605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José Esteves e Ricardo </a:t>
            </a:r>
            <a:r>
              <a:rPr lang="en-US" sz="2000" dirty="0" err="1"/>
              <a:t>Malafaya</a:t>
            </a:r>
            <a:r>
              <a:rPr lang="en-US" sz="2000" dirty="0"/>
              <a:t> – 06 December 2016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94139" y="1701800"/>
            <a:ext cx="6610146" cy="44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4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1858</TotalTime>
  <Words>1258</Words>
  <Application>Microsoft Office PowerPoint</Application>
  <PresentationFormat>Custom</PresentationFormat>
  <Paragraphs>236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Tech 16x9</vt:lpstr>
      <vt:lpstr>Validation</vt:lpstr>
      <vt:lpstr>Validation</vt:lpstr>
      <vt:lpstr>Fundamentals – Requirements Validation</vt:lpstr>
      <vt:lpstr>Fundamentals – Requirements Validation</vt:lpstr>
      <vt:lpstr>Fundamentals – Quality Criteria</vt:lpstr>
      <vt:lpstr>Fundamentals – Quality Criteria</vt:lpstr>
      <vt:lpstr>Fundamentals – Example</vt:lpstr>
      <vt:lpstr>Fundamentals – Example</vt:lpstr>
      <vt:lpstr>Fundamentals – Risk of insuﬃcient validation</vt:lpstr>
      <vt:lpstr>Fundamentals – Principals of validation</vt:lpstr>
      <vt:lpstr>Fundamentals – Principals of validation</vt:lpstr>
      <vt:lpstr>Validation Techniques</vt:lpstr>
      <vt:lpstr>Validation Techniques - Inspections</vt:lpstr>
      <vt:lpstr>Validation Techniques - Inspections</vt:lpstr>
      <vt:lpstr>Validation Techniques - Desk-Checks</vt:lpstr>
      <vt:lpstr>Validation Techniques - Walkthroughs</vt:lpstr>
      <vt:lpstr>Validation Techniques - Prototypes</vt:lpstr>
      <vt:lpstr>Validation Techniques - Summary</vt:lpstr>
      <vt:lpstr>Assistance techniques</vt:lpstr>
      <vt:lpstr>Assistance techniques for validation - Checklists</vt:lpstr>
      <vt:lpstr>Assistance techniques - Perspective-based Reading</vt:lpstr>
      <vt:lpstr>Assistance techniques - Creation of Artifacts</vt:lpstr>
      <vt:lpstr>Assistance techniques - Summary</vt:lpstr>
      <vt:lpstr>Exercise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Model-base testing</dc:title>
  <dc:creator>José Esteves</dc:creator>
  <cp:lastModifiedBy>José Esteves</cp:lastModifiedBy>
  <cp:revision>39</cp:revision>
  <dcterms:created xsi:type="dcterms:W3CDTF">2016-10-29T16:25:20Z</dcterms:created>
  <dcterms:modified xsi:type="dcterms:W3CDTF">2016-12-05T10:14:34Z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