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7"/>
  </p:notesMasterIdLst>
  <p:sldIdLst>
    <p:sldId id="256" r:id="rId5"/>
    <p:sldId id="257" r:id="rId6"/>
  </p:sldIdLst>
  <p:sldSz cx="7772400" cy="10058400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Black" panose="00000A00000000000000" pitchFamily="2" charset="0"/>
      <p:bold r:id="rId12"/>
      <p:boldItalic r:id="rId13"/>
    </p:embeddedFont>
    <p:embeddedFont>
      <p:font typeface="Montserrat Medium" panose="00000600000000000000" pitchFamily="2" charset="0"/>
      <p:regular r:id="rId14"/>
      <p:bold r:id="rId15"/>
      <p:italic r:id="rId16"/>
      <p:boldItalic r:id="rId17"/>
    </p:embeddedFont>
    <p:embeddedFont>
      <p:font typeface="Montserrat SemiBold" panose="000007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76B3B-06F5-4690-A15E-9533797E198D}" v="10" dt="2025-08-07T07:20:13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2984" y="3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LT, JUSTIN R SSgt USAF USAFE 100 AMXS/MXAAS" userId="2410a418-386b-44dd-9e27-28dd7fa2da20" providerId="ADAL" clId="{D1C76B3B-06F5-4690-A15E-9533797E198D}"/>
    <pc:docChg chg="undo redo custSel addSld delSld modSld modMainMaster">
      <pc:chgData name="GAULT, JUSTIN R SSgt USAF USAFE 100 AMXS/MXAAS" userId="2410a418-386b-44dd-9e27-28dd7fa2da20" providerId="ADAL" clId="{D1C76B3B-06F5-4690-A15E-9533797E198D}" dt="2025-08-07T07:22:28.931" v="1016" actId="962"/>
      <pc:docMkLst>
        <pc:docMk/>
      </pc:docMkLst>
      <pc:sldChg chg="addSp delSp modSp mod">
        <pc:chgData name="GAULT, JUSTIN R SSgt USAF USAFE 100 AMXS/MXAAS" userId="2410a418-386b-44dd-9e27-28dd7fa2da20" providerId="ADAL" clId="{D1C76B3B-06F5-4690-A15E-9533797E198D}" dt="2025-08-07T07:22:28.931" v="1016" actId="962"/>
        <pc:sldMkLst>
          <pc:docMk/>
          <pc:sldMk cId="0" sldId="256"/>
        </pc:sldMkLst>
        <pc:spChg chg="del">
          <ac:chgData name="GAULT, JUSTIN R SSgt USAF USAFE 100 AMXS/MXAAS" userId="2410a418-386b-44dd-9e27-28dd7fa2da20" providerId="ADAL" clId="{D1C76B3B-06F5-4690-A15E-9533797E198D}" dt="2025-08-06T15:45:23.048" v="58" actId="478"/>
          <ac:spMkLst>
            <pc:docMk/>
            <pc:sldMk cId="0" sldId="256"/>
            <ac:spMk id="2" creationId="{E2D8CDC2-F665-B4B0-CD93-3355BBAFB4DC}"/>
          </ac:spMkLst>
        </pc:spChg>
        <pc:spChg chg="add del mod">
          <ac:chgData name="GAULT, JUSTIN R SSgt USAF USAFE 100 AMXS/MXAAS" userId="2410a418-386b-44dd-9e27-28dd7fa2da20" providerId="ADAL" clId="{D1C76B3B-06F5-4690-A15E-9533797E198D}" dt="2025-08-06T15:45:59.980" v="84"/>
          <ac:spMkLst>
            <pc:docMk/>
            <pc:sldMk cId="0" sldId="256"/>
            <ac:spMk id="3" creationId="{D58C6436-3B6B-9BFB-A67F-F9FB9BAF0024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7T07:20:52.980" v="842" actId="403"/>
          <ac:spMkLst>
            <pc:docMk/>
            <pc:sldMk cId="0" sldId="256"/>
            <ac:spMk id="4" creationId="{CCD239B4-0FA3-6086-03B9-7665ABE49E37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7:09:15.935" v="824" actId="404"/>
          <ac:spMkLst>
            <pc:docMk/>
            <pc:sldMk cId="0" sldId="256"/>
            <ac:spMk id="5" creationId="{8A1A46DD-784F-4037-3358-3BB782A0CF21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5:52:20.942" v="368" actId="14100"/>
          <ac:spMkLst>
            <pc:docMk/>
            <pc:sldMk cId="0" sldId="256"/>
            <ac:spMk id="6" creationId="{82DD140B-1105-0F3E-9906-3EB8577AA3DB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5:52:18.700" v="367" actId="14100"/>
          <ac:spMkLst>
            <pc:docMk/>
            <pc:sldMk cId="0" sldId="256"/>
            <ac:spMk id="8" creationId="{C1D23966-F855-D1A1-F8B4-93A7ECA71735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5:52:26.340" v="378" actId="20577"/>
          <ac:spMkLst>
            <pc:docMk/>
            <pc:sldMk cId="0" sldId="256"/>
            <ac:spMk id="10" creationId="{763AC0B4-171E-BB1E-A4CA-B6E6D0530F8D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5:46:40.448" v="130" actId="6549"/>
          <ac:spMkLst>
            <pc:docMk/>
            <pc:sldMk cId="0" sldId="256"/>
            <ac:spMk id="74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0:48.489" v="841" actId="20577"/>
          <ac:spMkLst>
            <pc:docMk/>
            <pc:sldMk cId="0" sldId="256"/>
            <ac:spMk id="75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7:00:55.713" v="516" actId="20577"/>
          <ac:spMkLst>
            <pc:docMk/>
            <pc:sldMk cId="0" sldId="256"/>
            <ac:spMk id="77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7:00:34.058" v="494" actId="20577"/>
          <ac:spMkLst>
            <pc:docMk/>
            <pc:sldMk cId="0" sldId="256"/>
            <ac:spMk id="78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0:34.762" v="837" actId="20577"/>
          <ac:spMkLst>
            <pc:docMk/>
            <pc:sldMk cId="0" sldId="256"/>
            <ac:spMk id="79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0:38.650" v="840" actId="20577"/>
          <ac:spMkLst>
            <pc:docMk/>
            <pc:sldMk cId="0" sldId="256"/>
            <ac:spMk id="80" creationId="{00000000-0000-0000-0000-000000000000}"/>
          </ac:spMkLst>
        </pc:spChg>
        <pc:spChg chg="del">
          <ac:chgData name="GAULT, JUSTIN R SSgt USAF USAFE 100 AMXS/MXAAS" userId="2410a418-386b-44dd-9e27-28dd7fa2da20" providerId="ADAL" clId="{D1C76B3B-06F5-4690-A15E-9533797E198D}" dt="2025-08-06T15:45:45.318" v="80" actId="478"/>
          <ac:spMkLst>
            <pc:docMk/>
            <pc:sldMk cId="0" sldId="256"/>
            <ac:spMk id="82" creationId="{00000000-0000-0000-0000-000000000000}"/>
          </ac:spMkLst>
        </pc:spChg>
        <pc:spChg chg="del">
          <ac:chgData name="GAULT, JUSTIN R SSgt USAF USAFE 100 AMXS/MXAAS" userId="2410a418-386b-44dd-9e27-28dd7fa2da20" providerId="ADAL" clId="{D1C76B3B-06F5-4690-A15E-9533797E198D}" dt="2025-08-06T15:45:42.887" v="78" actId="478"/>
          <ac:spMkLst>
            <pc:docMk/>
            <pc:sldMk cId="0" sldId="256"/>
            <ac:spMk id="83" creationId="{00000000-0000-0000-0000-000000000000}"/>
          </ac:spMkLst>
        </pc:spChg>
        <pc:spChg chg="del">
          <ac:chgData name="GAULT, JUSTIN R SSgt USAF USAFE 100 AMXS/MXAAS" userId="2410a418-386b-44dd-9e27-28dd7fa2da20" providerId="ADAL" clId="{D1C76B3B-06F5-4690-A15E-9533797E198D}" dt="2025-08-06T15:45:43.799" v="79" actId="478"/>
          <ac:spMkLst>
            <pc:docMk/>
            <pc:sldMk cId="0" sldId="256"/>
            <ac:spMk id="84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5:45:57.299" v="82" actId="6549"/>
          <ac:spMkLst>
            <pc:docMk/>
            <pc:sldMk cId="0" sldId="256"/>
            <ac:spMk id="85" creationId="{00000000-0000-0000-0000-000000000000}"/>
          </ac:spMkLst>
        </pc:spChg>
        <pc:picChg chg="del">
          <ac:chgData name="GAULT, JUSTIN R SSgt USAF USAFE 100 AMXS/MXAAS" userId="2410a418-386b-44dd-9e27-28dd7fa2da20" providerId="ADAL" clId="{D1C76B3B-06F5-4690-A15E-9533797E198D}" dt="2025-08-06T15:45:21.480" v="56" actId="478"/>
          <ac:picMkLst>
            <pc:docMk/>
            <pc:sldMk cId="0" sldId="256"/>
            <ac:picMk id="7" creationId="{3ECE7CD5-2B67-AD07-C8CA-ED2351B565B0}"/>
          </ac:picMkLst>
        </pc:picChg>
        <pc:picChg chg="del">
          <ac:chgData name="GAULT, JUSTIN R SSgt USAF USAFE 100 AMXS/MXAAS" userId="2410a418-386b-44dd-9e27-28dd7fa2da20" providerId="ADAL" clId="{D1C76B3B-06F5-4690-A15E-9533797E198D}" dt="2025-08-06T15:45:21.991" v="57" actId="478"/>
          <ac:picMkLst>
            <pc:docMk/>
            <pc:sldMk cId="0" sldId="256"/>
            <ac:picMk id="9" creationId="{13F8D031-CE4B-F23F-ED71-5D4EFFF5E4FB}"/>
          </ac:picMkLst>
        </pc:picChg>
        <pc:picChg chg="add mod">
          <ac:chgData name="GAULT, JUSTIN R SSgt USAF USAFE 100 AMXS/MXAAS" userId="2410a418-386b-44dd-9e27-28dd7fa2da20" providerId="ADAL" clId="{D1C76B3B-06F5-4690-A15E-9533797E198D}" dt="2025-08-07T07:22:28.931" v="1016" actId="962"/>
          <ac:picMkLst>
            <pc:docMk/>
            <pc:sldMk cId="0" sldId="256"/>
            <ac:picMk id="12" creationId="{0B69F38D-0017-E1CE-6411-E95B706F1B5C}"/>
          </ac:picMkLst>
        </pc:picChg>
      </pc:sldChg>
      <pc:sldChg chg="modSp mod">
        <pc:chgData name="GAULT, JUSTIN R SSgt USAF USAFE 100 AMXS/MXAAS" userId="2410a418-386b-44dd-9e27-28dd7fa2da20" providerId="ADAL" clId="{D1C76B3B-06F5-4690-A15E-9533797E198D}" dt="2025-08-07T07:22:03.201" v="982" actId="20577"/>
        <pc:sldMkLst>
          <pc:docMk/>
          <pc:sldMk cId="0" sldId="257"/>
        </pc:sldMkLst>
        <pc:spChg chg="mod">
          <ac:chgData name="GAULT, JUSTIN R SSgt USAF USAFE 100 AMXS/MXAAS" userId="2410a418-386b-44dd-9e27-28dd7fa2da20" providerId="ADAL" clId="{D1C76B3B-06F5-4690-A15E-9533797E198D}" dt="2025-08-07T07:21:22.874" v="892" actId="20577"/>
          <ac:spMkLst>
            <pc:docMk/>
            <pc:sldMk cId="0" sldId="257"/>
            <ac:spMk id="106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7:08:19.861" v="745" actId="20577"/>
          <ac:spMkLst>
            <pc:docMk/>
            <pc:sldMk cId="0" sldId="257"/>
            <ac:spMk id="110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1:03.802" v="843" actId="20577"/>
          <ac:spMkLst>
            <pc:docMk/>
            <pc:sldMk cId="0" sldId="257"/>
            <ac:spMk id="112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1:56.793" v="967" actId="20577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2:03.201" v="982" actId="20577"/>
          <ac:spMkLst>
            <pc:docMk/>
            <pc:sldMk cId="0" sldId="257"/>
            <ac:spMk id="134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1:40.465" v="931" actId="20577"/>
          <ac:spMkLst>
            <pc:docMk/>
            <pc:sldMk cId="0" sldId="257"/>
            <ac:spMk id="142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1:48.522" v="948" actId="20577"/>
          <ac:spMkLst>
            <pc:docMk/>
            <pc:sldMk cId="0" sldId="257"/>
            <ac:spMk id="150" creationId="{00000000-0000-0000-0000-000000000000}"/>
          </ac:spMkLst>
        </pc:spChg>
      </pc:sldChg>
      <pc:sldChg chg="new del">
        <pc:chgData name="GAULT, JUSTIN R SSgt USAF USAFE 100 AMXS/MXAAS" userId="2410a418-386b-44dd-9e27-28dd7fa2da20" providerId="ADAL" clId="{D1C76B3B-06F5-4690-A15E-9533797E198D}" dt="2025-08-07T07:19:05.921" v="827" actId="680"/>
        <pc:sldMkLst>
          <pc:docMk/>
          <pc:sldMk cId="3128645778" sldId="258"/>
        </pc:sldMkLst>
      </pc:sldChg>
      <pc:sldMasterChg chg="modSldLayout">
        <pc:chgData name="GAULT, JUSTIN R SSgt USAF USAFE 100 AMXS/MXAAS" userId="2410a418-386b-44dd-9e27-28dd7fa2da20" providerId="ADAL" clId="{D1C76B3B-06F5-4690-A15E-9533797E198D}" dt="2025-08-07T07:18:37.895" v="825" actId="11529"/>
        <pc:sldMasterMkLst>
          <pc:docMk/>
          <pc:sldMasterMk cId="0" sldId="2147483659"/>
        </pc:sldMasterMkLst>
        <pc:sldLayoutChg chg="addSp delSp modSp">
          <pc:chgData name="GAULT, JUSTIN R SSgt USAF USAFE 100 AMXS/MXAAS" userId="2410a418-386b-44dd-9e27-28dd7fa2da20" providerId="ADAL" clId="{D1C76B3B-06F5-4690-A15E-9533797E198D}" dt="2025-08-07T07:18:37.895" v="825" actId="11529"/>
          <pc:sldLayoutMkLst>
            <pc:docMk/>
            <pc:sldMasterMk cId="0" sldId="2147483659"/>
            <pc:sldLayoutMk cId="0" sldId="2147483650"/>
          </pc:sldLayoutMkLst>
          <pc:spChg chg="add del">
            <ac:chgData name="GAULT, JUSTIN R SSgt USAF USAFE 100 AMXS/MXAAS" userId="2410a418-386b-44dd-9e27-28dd7fa2da20" providerId="ADAL" clId="{D1C76B3B-06F5-4690-A15E-9533797E198D}" dt="2025-08-07T07:18:37.895" v="825" actId="11529"/>
            <ac:spMkLst>
              <pc:docMk/>
              <pc:sldMasterMk cId="0" sldId="2147483659"/>
              <pc:sldLayoutMk cId="0" sldId="2147483650"/>
              <ac:spMk id="2" creationId="{5D303144-5D2F-1E43-7A71-025539D13F04}"/>
            </ac:spMkLst>
          </pc:spChg>
          <pc:spChg chg="add mod">
            <ac:chgData name="GAULT, JUSTIN R SSgt USAF USAFE 100 AMXS/MXAAS" userId="2410a418-386b-44dd-9e27-28dd7fa2da20" providerId="ADAL" clId="{D1C76B3B-06F5-4690-A15E-9533797E198D}" dt="2025-08-07T07:18:37.895" v="825" actId="11529"/>
            <ac:spMkLst>
              <pc:docMk/>
              <pc:sldMasterMk cId="0" sldId="2147483659"/>
              <pc:sldLayoutMk cId="0" sldId="2147483650"/>
              <ac:spMk id="3" creationId="{A356C568-D11B-894E-07F7-18A51BBF925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4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7cef6997d6_1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g27cef6997d6_1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cef6997d6_1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27cef6997d6_1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6C568-D11B-894E-07F7-18A51BBF92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938" y="3503613"/>
            <a:ext cx="6035675" cy="40322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3100" tIns="113100" rIns="113100" bIns="113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442748" y="371475"/>
            <a:ext cx="7062900" cy="16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442750" y="4383269"/>
            <a:ext cx="5199300" cy="248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5971475" y="2201400"/>
            <a:ext cx="1657500" cy="78570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42748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275362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066794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t="9906" b="46816"/>
          <a:stretch/>
        </p:blipFill>
        <p:spPr>
          <a:xfrm>
            <a:off x="442750" y="371475"/>
            <a:ext cx="7186224" cy="16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 amt="36000"/>
          </a:blip>
          <a:srcRect l="2098" t="1606" r="2527" b="20790"/>
          <a:stretch/>
        </p:blipFill>
        <p:spPr>
          <a:xfrm>
            <a:off x="442748" y="371475"/>
            <a:ext cx="1468161" cy="166009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983307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19301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815921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51915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68528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PROBLEM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301142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SOLUTION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607352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643346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092573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ROI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9" name="Google Shape;69;p13"/>
          <p:cNvSpPr/>
          <p:nvPr/>
        </p:nvSpPr>
        <p:spPr>
          <a:xfrm flipH="1">
            <a:off x="100" y="0"/>
            <a:ext cx="189900" cy="100584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2313" y="2425421"/>
            <a:ext cx="712525" cy="7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82325" y="5142261"/>
            <a:ext cx="712500" cy="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82325" y="7581850"/>
            <a:ext cx="712500" cy="7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5971475" y="3137950"/>
            <a:ext cx="1606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Strategic Alignment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] Develop People</a:t>
            </a: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[X] Generate Readiness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] Project Power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b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[X] Develop Capabilities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987550" y="5854738"/>
            <a:ext cx="1534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CONTACT INFO: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971325" y="8301150"/>
            <a:ext cx="15342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COMMANDER: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" sz="900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{{commanders_name}}</a:t>
            </a:r>
            <a:endParaRPr sz="9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42750" y="830201"/>
            <a:ext cx="7021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{{title_maximum_6_words}}</a:t>
            </a:r>
            <a:endParaRPr sz="27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38350" y="3213350"/>
            <a:ext cx="16575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{{problem_statement_maximum_100_characters}}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83425" y="3213350"/>
            <a:ext cx="16575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100"/>
            </a:pPr>
            <a:r>
              <a:rPr lang="en" sz="10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{{solution_statement_</a:t>
            </a:r>
            <a:r>
              <a:rPr lang="en" sz="10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maximum_90_characters</a:t>
            </a:r>
            <a:r>
              <a:rPr lang="en" sz="10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}}</a:t>
            </a: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094375" y="3213350"/>
            <a:ext cx="1702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100"/>
            </a:pPr>
            <a:r>
              <a:rPr lang="en" sz="9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{{roi</a:t>
            </a:r>
            <a:r>
              <a:rPr lang="en" sz="9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_maximum_90_characters</a:t>
            </a:r>
            <a:r>
              <a:rPr lang="en" sz="9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80975" y="6862368"/>
            <a:ext cx="5415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SUMMARY</a:t>
            </a:r>
            <a:endParaRPr sz="1800" b="0" i="0" u="none" strike="noStrike" cap="none" dirty="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239B4-0FA3-6086-03B9-7665ABE49E37}"/>
              </a:ext>
            </a:extLst>
          </p:cNvPr>
          <p:cNvSpPr txBox="1"/>
          <p:nvPr/>
        </p:nvSpPr>
        <p:spPr>
          <a:xfrm>
            <a:off x="468528" y="7324003"/>
            <a:ext cx="487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{{short_summary_maximum_100_characters}}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A46DD-784F-4037-3358-3BB782A0CF21}"/>
              </a:ext>
            </a:extLst>
          </p:cNvPr>
          <p:cNvSpPr txBox="1"/>
          <p:nvPr/>
        </p:nvSpPr>
        <p:spPr>
          <a:xfrm>
            <a:off x="468528" y="8142194"/>
            <a:ext cx="52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{{long_summary_maximum_600_characters}}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D140B-1105-0F3E-9906-3EB8577AA3DB}"/>
              </a:ext>
            </a:extLst>
          </p:cNvPr>
          <p:cNvSpPr txBox="1"/>
          <p:nvPr/>
        </p:nvSpPr>
        <p:spPr>
          <a:xfrm>
            <a:off x="6179275" y="6046173"/>
            <a:ext cx="132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{{name}}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23966-F855-D1A1-F8B4-93A7ECA71735}"/>
              </a:ext>
            </a:extLst>
          </p:cNvPr>
          <p:cNvSpPr txBox="1"/>
          <p:nvPr/>
        </p:nvSpPr>
        <p:spPr>
          <a:xfrm>
            <a:off x="6179274" y="6323172"/>
            <a:ext cx="1284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{{phone}}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AC0B4-171E-BB1E-A4CA-B6E6D0530F8D}"/>
              </a:ext>
            </a:extLst>
          </p:cNvPr>
          <p:cNvSpPr txBox="1"/>
          <p:nvPr/>
        </p:nvSpPr>
        <p:spPr>
          <a:xfrm>
            <a:off x="6179275" y="6600171"/>
            <a:ext cx="128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{{email}}</a:t>
            </a:r>
          </a:p>
        </p:txBody>
      </p:sp>
      <p:pic>
        <p:nvPicPr>
          <p:cNvPr id="12" name="Picture 11" descr="{{project_image}}">
            <a:extLst>
              <a:ext uri="{FF2B5EF4-FFF2-40B4-BE49-F238E27FC236}">
                <a16:creationId xmlns:a16="http://schemas.microsoft.com/office/drawing/2014/main" id="{0B69F38D-0017-E1CE-6411-E95B706F1B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612" y="4383270"/>
            <a:ext cx="5101013" cy="24610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 flipH="1">
            <a:off x="100" y="0"/>
            <a:ext cx="189900" cy="100584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218288" y="2084738"/>
            <a:ext cx="5346300" cy="29649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239541" y="2159346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FUTURE</a:t>
            </a:r>
            <a:endParaRPr sz="10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213888" y="2580375"/>
            <a:ext cx="2700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355000" y="8369487"/>
            <a:ext cx="1242900" cy="147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3355000" y="9408275"/>
            <a:ext cx="124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900" b="1" dirty="0">
                <a:solidFill>
                  <a:srgbClr val="F15A29"/>
                </a:solidFill>
                <a:latin typeface="Montserrat"/>
                <a:ea typeface="Montserrat"/>
                <a:cs typeface="Montserrat"/>
                <a:sym typeface="Montserrat"/>
              </a:rPr>
              <a:t>SSgt Justin Gault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900" b="1" i="0" u="none" strike="noStrike" cap="none" dirty="0">
                <a:solidFill>
                  <a:srgbClr val="F15A29"/>
                </a:solidFill>
                <a:latin typeface="Montserrat"/>
                <a:ea typeface="Montserrat Black"/>
                <a:cs typeface="Montserrat Black"/>
                <a:sym typeface="Montserrat"/>
              </a:rPr>
              <a:t>100 AMXS</a:t>
            </a:r>
            <a:endParaRPr sz="7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252963" y="2610963"/>
            <a:ext cx="49029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{{project_future_and_milestones_maximum_500_characters}}</a:t>
            </a:r>
          </a:p>
        </p:txBody>
      </p:sp>
      <p:sp>
        <p:nvSpPr>
          <p:cNvPr id="108" name="Google Shape;108;p14"/>
          <p:cNvSpPr/>
          <p:nvPr/>
        </p:nvSpPr>
        <p:spPr>
          <a:xfrm>
            <a:off x="452663" y="2102913"/>
            <a:ext cx="1534200" cy="29466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500" y="2514837"/>
            <a:ext cx="712525" cy="70816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452663" y="3033733"/>
            <a:ext cx="1534200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TRACTION / SUCCESS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</a:t>
            </a:r>
            <a:r>
              <a:rPr lang="en-US" sz="9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sorties_saved</a:t>
            </a:r>
            <a:r>
              <a:rPr lang="en-US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}}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{{money_saved}}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{{time_saved}}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4">
            <a:alphaModFix amt="36000"/>
          </a:blip>
          <a:srcRect l="2098" t="1606" r="2527" b="20790"/>
          <a:stretch/>
        </p:blipFill>
        <p:spPr>
          <a:xfrm>
            <a:off x="449973" y="379738"/>
            <a:ext cx="1468161" cy="16600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424021" y="-13003"/>
            <a:ext cx="5146660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MARKET SUMMARY</a:t>
            </a:r>
            <a:endParaRPr sz="1600" b="0" i="0" u="none" strike="noStrike" cap="none" dirty="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5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“{{</a:t>
            </a:r>
            <a:r>
              <a:rPr lang="en-US" sz="1050" b="0" i="0" u="none" strike="noStrike" cap="none" dirty="0" err="1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generate_fake_quote_of_support</a:t>
            </a:r>
            <a:r>
              <a:rPr lang="en-US" sz="105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}}</a:t>
            </a:r>
            <a:r>
              <a:rPr lang="en-US" sz="105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” – TSgt Snuffy</a:t>
            </a:r>
            <a:endParaRPr sz="105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{{market_summary_do_research_of_user_</a:t>
            </a:r>
            <a:r>
              <a:rPr lang="en-US" sz="900" dirty="0">
                <a:latin typeface="Montserrat Medium"/>
                <a:ea typeface="Montserrat Medium"/>
                <a:cs typeface="Montserrat Medium"/>
                <a:sym typeface="Montserrat Medium"/>
              </a:rPr>
              <a:t>market_maximum_500_characters}}</a:t>
            </a:r>
            <a:endParaRPr lang="en-US" sz="900" b="0" i="0" u="none" strike="noStrike" cap="none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489194" y="297638"/>
            <a:ext cx="20397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30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DAF MARKET</a:t>
            </a:r>
            <a:endParaRPr sz="1300" i="0" u="none" strike="noStrike" cap="none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USERS / SQ’S / $’S</a:t>
            </a: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30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GOVT MARKET</a:t>
            </a:r>
            <a:endParaRPr sz="130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90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USERS / SQ’S / $’S</a:t>
            </a: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30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INDUSTRY MARKET</a:t>
            </a:r>
            <a:endParaRPr sz="130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90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USERS / SQ’S / $’S</a:t>
            </a: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3510850" y="8562875"/>
            <a:ext cx="935400" cy="8373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(Replace with picture)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443000" y="5286828"/>
            <a:ext cx="7121700" cy="27042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712762" y="5907724"/>
            <a:ext cx="2054762" cy="1359459"/>
            <a:chOff x="4526686" y="1987291"/>
            <a:chExt cx="2469962" cy="1599366"/>
          </a:xfrm>
        </p:grpSpPr>
        <p:sp>
          <p:nvSpPr>
            <p:cNvPr id="120" name="Google Shape;120;p14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14"/>
            <p:cNvGrpSpPr/>
            <p:nvPr/>
          </p:nvGrpSpPr>
          <p:grpSpPr>
            <a:xfrm>
              <a:off x="4526686" y="1987291"/>
              <a:ext cx="2469962" cy="1599366"/>
              <a:chOff x="4526686" y="1987291"/>
              <a:chExt cx="2469962" cy="1599366"/>
            </a:xfrm>
          </p:grpSpPr>
          <p:grpSp>
            <p:nvGrpSpPr>
              <p:cNvPr id="122" name="Google Shape;122;p14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3" name="Google Shape;123;p1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24" name="Google Shape;124;p1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5" name="Google Shape;125;p14"/>
              <p:cNvSpPr txBox="1"/>
              <p:nvPr/>
            </p:nvSpPr>
            <p:spPr>
              <a:xfrm>
                <a:off x="4526686" y="3215257"/>
                <a:ext cx="796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APR 25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14"/>
              <p:cNvSpPr txBox="1"/>
              <p:nvPr/>
            </p:nvSpPr>
            <p:spPr>
              <a:xfrm>
                <a:off x="4743048" y="1987291"/>
                <a:ext cx="2253600" cy="943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EVALUATING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{{milestone_2}}</a:t>
                </a: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400"/>
                  </a:spcAft>
                  <a:buNone/>
                </a:pP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7" name="Google Shape;127;p14"/>
          <p:cNvGrpSpPr/>
          <p:nvPr/>
        </p:nvGrpSpPr>
        <p:grpSpPr>
          <a:xfrm>
            <a:off x="5300959" y="6515733"/>
            <a:ext cx="2263716" cy="1432972"/>
            <a:chOff x="6435810" y="2702596"/>
            <a:chExt cx="2721140" cy="1685850"/>
          </a:xfrm>
        </p:grpSpPr>
        <p:sp>
          <p:nvSpPr>
            <p:cNvPr id="128" name="Google Shape;128;p14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29;p14"/>
            <p:cNvGrpSpPr/>
            <p:nvPr/>
          </p:nvGrpSpPr>
          <p:grpSpPr>
            <a:xfrm>
              <a:off x="6435810" y="2702596"/>
              <a:ext cx="2494563" cy="1685850"/>
              <a:chOff x="6435810" y="2702596"/>
              <a:chExt cx="2494563" cy="1685850"/>
            </a:xfrm>
          </p:grpSpPr>
          <p:grpSp>
            <p:nvGrpSpPr>
              <p:cNvPr id="130" name="Google Shape;130;p14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1" name="Google Shape;131;p1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2" name="Google Shape;132;p1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14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JUL 25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" name="Google Shape;134;p14"/>
              <p:cNvSpPr txBox="1"/>
              <p:nvPr/>
            </p:nvSpPr>
            <p:spPr>
              <a:xfrm>
                <a:off x="6676773" y="3444646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END RESULT</a:t>
                </a: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700" dirty="0">
                    <a:latin typeface="Roboto"/>
                    <a:ea typeface="Roboto"/>
                    <a:cs typeface="Roboto"/>
                    <a:sym typeface="Roboto"/>
                  </a:rPr>
                  <a:t>{{future_goal}}</a:t>
                </a: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5" name="Google Shape;135;p14"/>
          <p:cNvGrpSpPr/>
          <p:nvPr/>
        </p:nvGrpSpPr>
        <p:grpSpPr>
          <a:xfrm>
            <a:off x="359624" y="5535193"/>
            <a:ext cx="1992408" cy="1732002"/>
            <a:chOff x="495991" y="1549018"/>
            <a:chExt cx="2395009" cy="2037645"/>
          </a:xfrm>
        </p:grpSpPr>
        <p:sp>
          <p:nvSpPr>
            <p:cNvPr id="136" name="Google Shape;136;p14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4"/>
            <p:cNvGrpSpPr/>
            <p:nvPr/>
          </p:nvGrpSpPr>
          <p:grpSpPr>
            <a:xfrm>
              <a:off x="495991" y="1549018"/>
              <a:ext cx="2346646" cy="2037645"/>
              <a:chOff x="495991" y="1549018"/>
              <a:chExt cx="2346646" cy="2037645"/>
            </a:xfrm>
          </p:grpSpPr>
          <p:sp>
            <p:nvSpPr>
              <p:cNvPr id="138" name="Google Shape;138;p14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SEP 24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9" name="Google Shape;139;p14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0" name="Google Shape;140;p1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1" name="Google Shape;141;p1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" name="Google Shape;142;p14"/>
              <p:cNvSpPr txBox="1"/>
              <p:nvPr/>
            </p:nvSpPr>
            <p:spPr>
              <a:xfrm>
                <a:off x="589037" y="1549018"/>
                <a:ext cx="2253600" cy="943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PROJECT START</a:t>
                </a: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700" dirty="0">
                    <a:latin typeface="Roboto"/>
                    <a:ea typeface="Roboto"/>
                    <a:cs typeface="Roboto"/>
                    <a:sym typeface="Roboto"/>
                  </a:rPr>
                  <a:t>{{where_and_when_did_project_start}}</a:t>
                </a: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3" name="Google Shape;143;p14"/>
          <p:cNvGrpSpPr/>
          <p:nvPr/>
        </p:nvGrpSpPr>
        <p:grpSpPr>
          <a:xfrm>
            <a:off x="2048052" y="6515731"/>
            <a:ext cx="2080877" cy="1416035"/>
            <a:chOff x="2525595" y="2702596"/>
            <a:chExt cx="2501355" cy="1665926"/>
          </a:xfrm>
        </p:grpSpPr>
        <p:sp>
          <p:nvSpPr>
            <p:cNvPr id="144" name="Google Shape;144;p14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145;p14"/>
            <p:cNvGrpSpPr/>
            <p:nvPr/>
          </p:nvGrpSpPr>
          <p:grpSpPr>
            <a:xfrm>
              <a:off x="2525595" y="2702596"/>
              <a:ext cx="2501355" cy="1665926"/>
              <a:chOff x="2525595" y="2702596"/>
              <a:chExt cx="2501355" cy="1665926"/>
            </a:xfrm>
          </p:grpSpPr>
          <p:sp>
            <p:nvSpPr>
              <p:cNvPr id="146" name="Google Shape;146;p14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DEC 24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7" name="Google Shape;147;p14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8" name="Google Shape;148;p1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9" name="Google Shape;149;p1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0" name="Google Shape;150;p14"/>
              <p:cNvSpPr txBox="1"/>
              <p:nvPr/>
            </p:nvSpPr>
            <p:spPr>
              <a:xfrm>
                <a:off x="2773350" y="3424723"/>
                <a:ext cx="2253600" cy="943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PROTOTYPE</a:t>
                </a:r>
              </a:p>
              <a:p>
                <a:pPr marL="0" lvl="0" indent="0" algn="l" rtl="0">
                  <a:spcBef>
                    <a:spcPts val="1400"/>
                  </a:spcBef>
                  <a:spcAft>
                    <a:spcPts val="1400"/>
                  </a:spcAft>
                  <a:buNone/>
                </a:pPr>
                <a:r>
                  <a:rPr lang="en-US" sz="700" dirty="0">
                    <a:latin typeface="Roboto"/>
                    <a:ea typeface="Roboto"/>
                    <a:cs typeface="Roboto"/>
                    <a:sym typeface="Roboto"/>
                  </a:rPr>
                  <a:t>{{milestone_1}}</a:t>
                </a:r>
              </a:p>
            </p:txBody>
          </p:sp>
        </p:grpSp>
      </p:grpSp>
      <p:sp>
        <p:nvSpPr>
          <p:cNvPr id="151" name="Google Shape;151;p14"/>
          <p:cNvSpPr txBox="1"/>
          <p:nvPr/>
        </p:nvSpPr>
        <p:spPr>
          <a:xfrm>
            <a:off x="627772" y="5234349"/>
            <a:ext cx="488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TIMELINE</a:t>
            </a:r>
            <a:endParaRPr sz="1100" b="0" i="0" u="none" strike="noStrike" cap="none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Picture 1" descr="A person wearing a uniform">
            <a:extLst>
              <a:ext uri="{FF2B5EF4-FFF2-40B4-BE49-F238E27FC236}">
                <a16:creationId xmlns:a16="http://schemas.microsoft.com/office/drawing/2014/main" id="{4A3E86A1-E13F-DA4B-CA09-6313D9D260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980" t="32036" r="3396" b="24047"/>
          <a:stretch>
            <a:fillRect/>
          </a:stretch>
        </p:blipFill>
        <p:spPr>
          <a:xfrm>
            <a:off x="3510850" y="8466368"/>
            <a:ext cx="935400" cy="10300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17cf7a6-8f55-4866-9c8a-aa74d4b070fa">
      <Terms xmlns="http://schemas.microsoft.com/office/infopath/2007/PartnerControls"/>
    </lcf76f155ced4ddcb4097134ff3c332f>
    <AssignedRefineryMentor_x0028_s_x0029_ xmlns="217cf7a6-8f55-4866-9c8a-aa74d4b070fa">
      <UserInfo>
        <DisplayName/>
        <AccountId xsi:nil="true"/>
        <AccountType/>
      </UserInfo>
    </AssignedRefineryMentor_x0028_s_x0029_>
    <AddedStakeholders xmlns="217cf7a6-8f55-4866-9c8a-aa74d4b070fa">
      <UserInfo>
        <DisplayName/>
        <AccountId xsi:nil="true"/>
        <AccountType/>
      </UserInfo>
    </AddedStakeholders>
    <ProjectTeam xmlns="217cf7a6-8f55-4866-9c8a-aa74d4b070fa">
      <UserInfo>
        <DisplayName/>
        <AccountId xsi:nil="true"/>
        <AccountType/>
      </UserInfo>
    </ProjectTeam>
    <LeadMentor xmlns="217cf7a6-8f55-4866-9c8a-aa74d4b070fa">
      <UserInfo>
        <DisplayName/>
        <AccountId xsi:nil="true"/>
        <AccountType/>
      </UserInfo>
    </LeadMentor>
    <TaxCatchAll xmlns="fa25e1cf-5fe5-489c-8cbe-b1d198b6f74f" xsi:nil="true"/>
    <Notes xmlns="217cf7a6-8f55-4866-9c8a-aa74d4b070fa" xsi:nil="true"/>
    <TeamMembers xmlns="217cf7a6-8f55-4866-9c8a-aa74d4b070fa">
      <UserInfo>
        <DisplayName/>
        <AccountId xsi:nil="true"/>
        <AccountType/>
      </UserInfo>
    </TeamMembers>
    <Mentor xmlns="217cf7a6-8f55-4866-9c8a-aa74d4b070fa">
      <UserInfo>
        <DisplayName/>
        <AccountId xsi:nil="true"/>
        <AccountType/>
      </UserInfo>
    </Mentor>
    <Mentor3 xmlns="217cf7a6-8f55-4866-9c8a-aa74d4b070fa" xsi:nil="true"/>
    <Mentor2 xmlns="217cf7a6-8f55-4866-9c8a-aa74d4b070fa">
      <UserInfo>
        <DisplayName/>
        <AccountId xsi:nil="true"/>
        <AccountType/>
      </UserInfo>
    </Mentor2>
    <PrimaryMentor xmlns="217cf7a6-8f55-4866-9c8a-aa74d4b070f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6AF2DA91BD9E49AEECA64BA28EB365" ma:contentTypeVersion="25" ma:contentTypeDescription="Create a new document." ma:contentTypeScope="" ma:versionID="91e6223f6104260edc83956f5320489a">
  <xsd:schema xmlns:xsd="http://www.w3.org/2001/XMLSchema" xmlns:xs="http://www.w3.org/2001/XMLSchema" xmlns:p="http://schemas.microsoft.com/office/2006/metadata/properties" xmlns:ns2="217cf7a6-8f55-4866-9c8a-aa74d4b070fa" xmlns:ns3="fa25e1cf-5fe5-489c-8cbe-b1d198b6f74f" targetNamespace="http://schemas.microsoft.com/office/2006/metadata/properties" ma:root="true" ma:fieldsID="0a762a9e7f99b66fbbbf5d4df7433cfc" ns2:_="" ns3:_="">
    <xsd:import namespace="217cf7a6-8f55-4866-9c8a-aa74d4b070fa"/>
    <xsd:import namespace="fa25e1cf-5fe5-489c-8cbe-b1d198b6f7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ProjectTeam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AssignedRefineryMentor_x0028_s_x0029_" minOccurs="0"/>
                <xsd:element ref="ns2:AddedStakeholder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SearchProperties" minOccurs="0"/>
                <xsd:element ref="ns2:LeadMentor" minOccurs="0"/>
                <xsd:element ref="ns2:Notes" minOccurs="0"/>
                <xsd:element ref="ns2:TeamMembers" minOccurs="0"/>
                <xsd:element ref="ns2:Mentor" minOccurs="0"/>
                <xsd:element ref="ns2:Mentor2" minOccurs="0"/>
                <xsd:element ref="ns2:Mentor3" minOccurs="0"/>
                <xsd:element ref="ns2:PrimaryMento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cf7a6-8f55-4866-9c8a-aa74d4b070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ProjectTeam" ma:index="10" nillable="true" ma:displayName="Project Team" ma:format="Dropdown" ma:list="UserInfo" ma:SharePointGroup="0" ma:internalName="ProjectTeam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AssignedRefineryMentor_x0028_s_x0029_" ma:index="16" nillable="true" ma:displayName="Refinery Mentor(s)" ma:format="Dropdown" ma:list="UserInfo" ma:SharePointGroup="0" ma:internalName="AssignedRefineryMentor_x0028_s_x0029_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ddedStakeholders" ma:index="17" nillable="true" ma:displayName="Added Stakeholders" ma:format="Dropdown" ma:list="UserInfo" ma:SharePointGroup="0" ma:internalName="AddedStakehol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5476efd-2625-4ffb-b020-68dbe4abf3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eadMentor" ma:index="26" nillable="true" ma:displayName="Lead Mentor" ma:format="Dropdown" ma:list="UserInfo" ma:SharePointGroup="0" ma:internalName="LeadMen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otes" ma:index="27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TeamMembers" ma:index="28" nillable="true" ma:displayName="Team Members" ma:format="Dropdown" ma:list="UserInfo" ma:SharePointGroup="0" ma:internalName="Team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" ma:index="29" nillable="true" ma:displayName="Mentor" ma:format="Dropdown" ma:list="UserInfo" ma:SharePointGroup="0" ma:internalName="Men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2" ma:index="30" nillable="true" ma:displayName="Mentor" ma:format="Dropdown" ma:list="UserInfo" ma:SharePointGroup="0" ma:internalName="Mentor2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3" ma:index="31" nillable="true" ma:displayName="Mentor" ma:format="Dropdown" ma:internalName="Mentor3">
      <xsd:simpleType>
        <xsd:restriction base="dms:Text">
          <xsd:maxLength value="255"/>
        </xsd:restriction>
      </xsd:simpleType>
    </xsd:element>
    <xsd:element name="PrimaryMentor" ma:index="32" nillable="true" ma:displayName="Primary Mentor" ma:format="Dropdown" ma:internalName="PrimaryMen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5e1cf-5fe5-489c-8cbe-b1d198b6f74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09105ab-81fe-4e68-bf77-18c90723ff82}" ma:internalName="TaxCatchAll" ma:showField="CatchAllData" ma:web="fa25e1cf-5fe5-489c-8cbe-b1d198b6f7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B83948-ABAC-40E9-95AE-B6FE19A00709}">
  <ds:schemaRefs>
    <ds:schemaRef ds:uri="http://schemas.microsoft.com/office/infopath/2007/PartnerControls"/>
    <ds:schemaRef ds:uri="fa25e1cf-5fe5-489c-8cbe-b1d198b6f74f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217cf7a6-8f55-4866-9c8a-aa74d4b070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A2E673-5FE5-49FC-8ED9-B13DAE67E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cf7a6-8f55-4866-9c8a-aa74d4b070fa"/>
    <ds:schemaRef ds:uri="fa25e1cf-5fe5-489c-8cbe-b1d198b6f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15F59A-560A-44CA-AC04-A5B6952D6B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331b18d-2d87-48ef-a35f-ac8818ebf9b4}" enabled="0" method="" siteId="{8331b18d-2d87-48ef-a35f-ac8818ebf9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259</Words>
  <Application>Microsoft Office PowerPoint</Application>
  <PresentationFormat>Custom</PresentationFormat>
  <Paragraphs>68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Montserrat Medium</vt:lpstr>
      <vt:lpstr>Calibri</vt:lpstr>
      <vt:lpstr>Montserrat Black</vt:lpstr>
      <vt:lpstr>Montserrat SemiBold</vt:lpstr>
      <vt:lpstr>Montserrat</vt:lpstr>
      <vt:lpstr>Arial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GAULT, JUSTIN R SSgt USAF USAFE 100 AMXS/MXAAS</dc:creator>
  <cp:lastModifiedBy>GAULT, JUSTIN R SSgt USAF USAFE 100 AMXS/MXAAS</cp:lastModifiedBy>
  <cp:revision>13</cp:revision>
  <dcterms:modified xsi:type="dcterms:W3CDTF">2025-08-07T07:22:31Z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0x0101000A6AF2DA91BD9E49AEECA64BA28EB365</vt:lpwstr>
  </property>
  <property fmtid="{D5CDD505-2E9C-101B-9397-08002B2CF9AE}" pid="3" name="MediaServiceImageTags">
    <vt:lpwstr/>
  </property>
</Properties>
</file>