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0558-31F6-4471-BB51-40EDF254D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Trends in Gaming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55346-A131-4AAC-8E35-6794F2D9C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 how the Pandemic affected them</a:t>
            </a:r>
          </a:p>
        </p:txBody>
      </p:sp>
    </p:spTree>
    <p:extLst>
      <p:ext uri="{BB962C8B-B14F-4D97-AF65-F5344CB8AC3E}">
        <p14:creationId xmlns:p14="http://schemas.microsoft.com/office/powerpoint/2010/main" val="10476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64C-F3BD-4DA7-B411-8E7F047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5A24-D5E6-487E-9AD2-12BAA732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Analysis of:</a:t>
            </a:r>
          </a:p>
          <a:p>
            <a:pPr lvl="1"/>
            <a:r>
              <a:rPr lang="en-US" dirty="0"/>
              <a:t>Games sold</a:t>
            </a:r>
          </a:p>
          <a:p>
            <a:pPr lvl="1"/>
            <a:r>
              <a:rPr lang="en-US" dirty="0"/>
              <a:t>Hours played</a:t>
            </a:r>
          </a:p>
          <a:p>
            <a:pPr lvl="1"/>
            <a:r>
              <a:rPr lang="en-US" dirty="0"/>
              <a:t>Number/density of player base</a:t>
            </a:r>
          </a:p>
          <a:p>
            <a:pPr lvl="1"/>
            <a:r>
              <a:rPr lang="en-US" dirty="0"/>
              <a:t>Group trends in different categories of games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Etcetera</a:t>
            </a:r>
          </a:p>
        </p:txBody>
      </p:sp>
    </p:spTree>
    <p:extLst>
      <p:ext uri="{BB962C8B-B14F-4D97-AF65-F5344CB8AC3E}">
        <p14:creationId xmlns:p14="http://schemas.microsoft.com/office/powerpoint/2010/main" val="41075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342-4CAD-48B2-87B3-23D639B1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73D6-5398-4127-A348-83D5AD3D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Steam Databases</a:t>
            </a:r>
          </a:p>
          <a:p>
            <a:r>
              <a:rPr lang="en-US" dirty="0"/>
              <a:t>Yahoo Finance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7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53BC0-43B1-454C-B146-0F0A84CA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59" y="1071765"/>
            <a:ext cx="9950482" cy="4714470"/>
          </a:xfrm>
        </p:spPr>
      </p:pic>
    </p:spTree>
    <p:extLst>
      <p:ext uri="{BB962C8B-B14F-4D97-AF65-F5344CB8AC3E}">
        <p14:creationId xmlns:p14="http://schemas.microsoft.com/office/powerpoint/2010/main" val="233605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82096-F3C8-4BAE-BC10-AE38EAFA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01" y="508258"/>
            <a:ext cx="8473797" cy="58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253-512E-46C7-9C2D-1D296565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A0AE-C20C-449E-99A2-7692E9BE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designers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Population studies</a:t>
            </a:r>
          </a:p>
          <a:p>
            <a:r>
              <a:rPr lang="en-US" dirty="0"/>
              <a:t>Gender studies</a:t>
            </a:r>
          </a:p>
        </p:txBody>
      </p:sp>
    </p:spTree>
    <p:extLst>
      <p:ext uri="{BB962C8B-B14F-4D97-AF65-F5344CB8AC3E}">
        <p14:creationId xmlns:p14="http://schemas.microsoft.com/office/powerpoint/2010/main" val="3081657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54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Trends in Gaming</vt:lpstr>
      <vt:lpstr>Focus of This study</vt:lpstr>
      <vt:lpstr>Current SOurces</vt:lpstr>
      <vt:lpstr>PowerPoint Presentation</vt:lpstr>
      <vt:lpstr>PowerPoint Presentation</vt:lpstr>
      <vt:lpstr>Applications of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Gaming</dc:title>
  <dc:creator>James Harrison</dc:creator>
  <cp:lastModifiedBy>James Harrison</cp:lastModifiedBy>
  <cp:revision>1</cp:revision>
  <dcterms:created xsi:type="dcterms:W3CDTF">2021-11-23T17:47:02Z</dcterms:created>
  <dcterms:modified xsi:type="dcterms:W3CDTF">2021-11-23T18:54:32Z</dcterms:modified>
</cp:coreProperties>
</file>