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63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419975F1-67EA-7EBC-C411-187EF4785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99179"/>
            <a:ext cx="5080673" cy="2603920"/>
          </a:xfrm>
          <a:custGeom>
            <a:avLst/>
            <a:gdLst>
              <a:gd name="connsiteX0" fmla="*/ 5080673 w 5080673"/>
              <a:gd name="connsiteY0" fmla="*/ 0 h 2603920"/>
              <a:gd name="connsiteX1" fmla="*/ 4481166 w 5080673"/>
              <a:gd name="connsiteY1" fmla="*/ 2603920 h 2603920"/>
              <a:gd name="connsiteX2" fmla="*/ 0 w 5080673"/>
              <a:gd name="connsiteY2" fmla="*/ 2603920 h 2603920"/>
              <a:gd name="connsiteX3" fmla="*/ 0 w 5080673"/>
              <a:gd name="connsiteY3" fmla="*/ 0 h 2603920"/>
              <a:gd name="connsiteX4" fmla="*/ 5080673 w 5080673"/>
              <a:gd name="connsiteY4" fmla="*/ 0 h 260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673" h="2603920">
                <a:moveTo>
                  <a:pt x="5080673" y="0"/>
                </a:moveTo>
                <a:lnTo>
                  <a:pt x="4481166" y="2603920"/>
                </a:lnTo>
                <a:lnTo>
                  <a:pt x="0" y="2603920"/>
                </a:lnTo>
                <a:lnTo>
                  <a:pt x="0" y="0"/>
                </a:lnTo>
                <a:lnTo>
                  <a:pt x="50806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200" y="1209601"/>
            <a:ext cx="4548600" cy="14616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00" y="2671200"/>
            <a:ext cx="4296600" cy="77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raphic 6" descr="Jean Golding Institute, University of Bristol">
            <a:extLst>
              <a:ext uri="{FF2B5EF4-FFF2-40B4-BE49-F238E27FC236}">
                <a16:creationId xmlns:a16="http://schemas.microsoft.com/office/drawing/2014/main" id="{2CDC0747-D152-7872-BCD9-80A7AB7291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50814" y="345383"/>
            <a:ext cx="1567524" cy="6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00" y="1488453"/>
            <a:ext cx="4903070" cy="2166594"/>
          </a:xfrm>
        </p:spPr>
        <p:txBody>
          <a:bodyPr anchor="ctr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>
            <a:extLst>
              <a:ext uri="{FF2B5EF4-FFF2-40B4-BE49-F238E27FC236}">
                <a16:creationId xmlns:a16="http://schemas.microsoft.com/office/drawing/2014/main" id="{08A8EB7F-D923-FDC0-FE22-EE79744B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236" y="0"/>
            <a:ext cx="6031345" cy="1006763"/>
          </a:xfrm>
          <a:custGeom>
            <a:avLst/>
            <a:gdLst>
              <a:gd name="connsiteX0" fmla="*/ 9236 w 6031345"/>
              <a:gd name="connsiteY0" fmla="*/ 0 h 1006763"/>
              <a:gd name="connsiteX1" fmla="*/ 6031345 w 6031345"/>
              <a:gd name="connsiteY1" fmla="*/ 0 h 1006763"/>
              <a:gd name="connsiteX2" fmla="*/ 5800436 w 6031345"/>
              <a:gd name="connsiteY2" fmla="*/ 1006763 h 1006763"/>
              <a:gd name="connsiteX3" fmla="*/ 0 w 6031345"/>
              <a:gd name="connsiteY3" fmla="*/ 1006763 h 1006763"/>
              <a:gd name="connsiteX4" fmla="*/ 9236 w 6031345"/>
              <a:gd name="connsiteY4" fmla="*/ 0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345" h="1006763">
                <a:moveTo>
                  <a:pt x="9236" y="0"/>
                </a:moveTo>
                <a:lnTo>
                  <a:pt x="6031345" y="0"/>
                </a:lnTo>
                <a:lnTo>
                  <a:pt x="5800436" y="1006763"/>
                </a:lnTo>
                <a:lnTo>
                  <a:pt x="0" y="1006763"/>
                </a:lnTo>
                <a:cubicBezTo>
                  <a:pt x="3079" y="671175"/>
                  <a:pt x="6157" y="335588"/>
                  <a:pt x="9236" y="0"/>
                </a:cubicBezTo>
                <a:close/>
              </a:path>
            </a:pathLst>
          </a:custGeom>
          <a:solidFill>
            <a:srgbClr val="E12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145EC-81E6-8393-F9B9-866990E31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30787" y="261"/>
            <a:ext cx="1257270" cy="12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id="{06B06686-99F9-524D-E743-97A4ABD1A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236" y="0"/>
            <a:ext cx="6031345" cy="1006763"/>
          </a:xfrm>
          <a:custGeom>
            <a:avLst/>
            <a:gdLst>
              <a:gd name="connsiteX0" fmla="*/ 9236 w 6031345"/>
              <a:gd name="connsiteY0" fmla="*/ 0 h 1006763"/>
              <a:gd name="connsiteX1" fmla="*/ 6031345 w 6031345"/>
              <a:gd name="connsiteY1" fmla="*/ 0 h 1006763"/>
              <a:gd name="connsiteX2" fmla="*/ 5800436 w 6031345"/>
              <a:gd name="connsiteY2" fmla="*/ 1006763 h 1006763"/>
              <a:gd name="connsiteX3" fmla="*/ 0 w 6031345"/>
              <a:gd name="connsiteY3" fmla="*/ 1006763 h 1006763"/>
              <a:gd name="connsiteX4" fmla="*/ 9236 w 6031345"/>
              <a:gd name="connsiteY4" fmla="*/ 0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345" h="1006763">
                <a:moveTo>
                  <a:pt x="9236" y="0"/>
                </a:moveTo>
                <a:lnTo>
                  <a:pt x="6031345" y="0"/>
                </a:lnTo>
                <a:lnTo>
                  <a:pt x="5800436" y="1006763"/>
                </a:lnTo>
                <a:lnTo>
                  <a:pt x="0" y="1006763"/>
                </a:lnTo>
                <a:cubicBezTo>
                  <a:pt x="3079" y="671175"/>
                  <a:pt x="6157" y="335588"/>
                  <a:pt x="9236" y="0"/>
                </a:cubicBezTo>
                <a:close/>
              </a:path>
            </a:pathLst>
          </a:custGeom>
          <a:solidFill>
            <a:srgbClr val="E12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DD02E-CC8C-5696-9B44-AFAF76F44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30787" y="261"/>
            <a:ext cx="1257270" cy="1269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600" y="1200151"/>
            <a:ext cx="4294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294199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CA87E3DD-8344-E623-DDB3-E79E347AB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236" y="0"/>
            <a:ext cx="6031345" cy="1006763"/>
          </a:xfrm>
          <a:custGeom>
            <a:avLst/>
            <a:gdLst>
              <a:gd name="connsiteX0" fmla="*/ 9236 w 6031345"/>
              <a:gd name="connsiteY0" fmla="*/ 0 h 1006763"/>
              <a:gd name="connsiteX1" fmla="*/ 6031345 w 6031345"/>
              <a:gd name="connsiteY1" fmla="*/ 0 h 1006763"/>
              <a:gd name="connsiteX2" fmla="*/ 5800436 w 6031345"/>
              <a:gd name="connsiteY2" fmla="*/ 1006763 h 1006763"/>
              <a:gd name="connsiteX3" fmla="*/ 0 w 6031345"/>
              <a:gd name="connsiteY3" fmla="*/ 1006763 h 1006763"/>
              <a:gd name="connsiteX4" fmla="*/ 9236 w 6031345"/>
              <a:gd name="connsiteY4" fmla="*/ 0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345" h="1006763">
                <a:moveTo>
                  <a:pt x="9236" y="0"/>
                </a:moveTo>
                <a:lnTo>
                  <a:pt x="6031345" y="0"/>
                </a:lnTo>
                <a:lnTo>
                  <a:pt x="5800436" y="1006763"/>
                </a:lnTo>
                <a:lnTo>
                  <a:pt x="0" y="1006763"/>
                </a:lnTo>
                <a:cubicBezTo>
                  <a:pt x="3079" y="671175"/>
                  <a:pt x="6157" y="335588"/>
                  <a:pt x="9236" y="0"/>
                </a:cubicBezTo>
                <a:close/>
              </a:path>
            </a:pathLst>
          </a:custGeom>
          <a:solidFill>
            <a:srgbClr val="E12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4598DC-C5CA-9501-34A5-D3366850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30787" y="261"/>
            <a:ext cx="1257270" cy="1269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0" y="1151335"/>
            <a:ext cx="42957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600" y="1631156"/>
            <a:ext cx="42957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2957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957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id="{5A074BB3-F232-F3EA-FEC2-546140517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236" y="0"/>
            <a:ext cx="6031345" cy="1006763"/>
          </a:xfrm>
          <a:custGeom>
            <a:avLst/>
            <a:gdLst>
              <a:gd name="connsiteX0" fmla="*/ 9236 w 6031345"/>
              <a:gd name="connsiteY0" fmla="*/ 0 h 1006763"/>
              <a:gd name="connsiteX1" fmla="*/ 6031345 w 6031345"/>
              <a:gd name="connsiteY1" fmla="*/ 0 h 1006763"/>
              <a:gd name="connsiteX2" fmla="*/ 5800436 w 6031345"/>
              <a:gd name="connsiteY2" fmla="*/ 1006763 h 1006763"/>
              <a:gd name="connsiteX3" fmla="*/ 0 w 6031345"/>
              <a:gd name="connsiteY3" fmla="*/ 1006763 h 1006763"/>
              <a:gd name="connsiteX4" fmla="*/ 9236 w 6031345"/>
              <a:gd name="connsiteY4" fmla="*/ 0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345" h="1006763">
                <a:moveTo>
                  <a:pt x="9236" y="0"/>
                </a:moveTo>
                <a:lnTo>
                  <a:pt x="6031345" y="0"/>
                </a:lnTo>
                <a:lnTo>
                  <a:pt x="5800436" y="1006763"/>
                </a:lnTo>
                <a:lnTo>
                  <a:pt x="0" y="1006763"/>
                </a:lnTo>
                <a:cubicBezTo>
                  <a:pt x="3079" y="671175"/>
                  <a:pt x="6157" y="335588"/>
                  <a:pt x="9236" y="0"/>
                </a:cubicBezTo>
                <a:close/>
              </a:path>
            </a:pathLst>
          </a:custGeom>
          <a:solidFill>
            <a:srgbClr val="E12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815DB-9EB8-5D70-17C0-A1FF3780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30787" y="261"/>
            <a:ext cx="1257270" cy="1269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" y="204787"/>
            <a:ext cx="5634423" cy="61601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1179403"/>
            <a:ext cx="5367349" cy="341522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01" y="1179403"/>
            <a:ext cx="3263914" cy="341522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0" y="205979"/>
            <a:ext cx="5580000" cy="61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0" y="1200151"/>
            <a:ext cx="8755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6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5" r:id="rId7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D938-9998-9FF7-7E7F-EB908A5F5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00" y="1209601"/>
            <a:ext cx="4548600" cy="1262699"/>
          </a:xfrm>
        </p:spPr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86DEE-7C7D-95DD-3903-41BDC8D3F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00" y="2548800"/>
            <a:ext cx="4296600" cy="892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3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GI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239A"/>
      </a:accent1>
      <a:accent2>
        <a:srgbClr val="BED600"/>
      </a:accent2>
      <a:accent3>
        <a:srgbClr val="00C0B5"/>
      </a:accent3>
      <a:accent4>
        <a:srgbClr val="EE7219"/>
      </a:accent4>
      <a:accent5>
        <a:srgbClr val="0CC6DE"/>
      </a:accent5>
      <a:accent6>
        <a:srgbClr val="772059"/>
      </a:accent6>
      <a:hlink>
        <a:srgbClr val="0563C1"/>
      </a:hlink>
      <a:folHlink>
        <a:srgbClr val="954F72"/>
      </a:folHlink>
    </a:clrScheme>
    <a:fontScheme name="Aptos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James Thomas</cp:lastModifiedBy>
  <cp:revision>12</cp:revision>
  <dcterms:created xsi:type="dcterms:W3CDTF">2017-06-05T14:10:58Z</dcterms:created>
  <dcterms:modified xsi:type="dcterms:W3CDTF">2024-06-27T16:15:37Z</dcterms:modified>
</cp:coreProperties>
</file>