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5" d="100"/>
          <a:sy n="135" d="100"/>
        </p:scale>
        <p:origin x="120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C59E100-F6DB-7828-499C-2DCE39B1D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99179"/>
            <a:ext cx="5080673" cy="2603920"/>
          </a:xfrm>
          <a:custGeom>
            <a:avLst/>
            <a:gdLst>
              <a:gd name="connsiteX0" fmla="*/ 5080673 w 5080673"/>
              <a:gd name="connsiteY0" fmla="*/ 0 h 2603920"/>
              <a:gd name="connsiteX1" fmla="*/ 4481166 w 5080673"/>
              <a:gd name="connsiteY1" fmla="*/ 2603920 h 2603920"/>
              <a:gd name="connsiteX2" fmla="*/ 0 w 5080673"/>
              <a:gd name="connsiteY2" fmla="*/ 2603920 h 2603920"/>
              <a:gd name="connsiteX3" fmla="*/ 0 w 5080673"/>
              <a:gd name="connsiteY3" fmla="*/ 0 h 2603920"/>
              <a:gd name="connsiteX4" fmla="*/ 5080673 w 5080673"/>
              <a:gd name="connsiteY4" fmla="*/ 0 h 260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673" h="2603920">
                <a:moveTo>
                  <a:pt x="5080673" y="0"/>
                </a:moveTo>
                <a:lnTo>
                  <a:pt x="4481166" y="2603920"/>
                </a:lnTo>
                <a:lnTo>
                  <a:pt x="0" y="2603920"/>
                </a:lnTo>
                <a:lnTo>
                  <a:pt x="0" y="0"/>
                </a:lnTo>
                <a:lnTo>
                  <a:pt x="50806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Jean Golding Institute, University of Bristol">
            <a:extLst>
              <a:ext uri="{FF2B5EF4-FFF2-40B4-BE49-F238E27FC236}">
                <a16:creationId xmlns:a16="http://schemas.microsoft.com/office/drawing/2014/main" id="{D49A7196-5BBC-0ECE-4A3A-E3ACC89BE3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50814" y="345383"/>
            <a:ext cx="1567524" cy="648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00" y="1203265"/>
            <a:ext cx="4675200" cy="1239897"/>
          </a:xfrm>
        </p:spPr>
        <p:txBody>
          <a:bodyPr anchor="ctr"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600" y="2464862"/>
            <a:ext cx="4476726" cy="693211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599" y="3179773"/>
            <a:ext cx="4370399" cy="20955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
            <a:extLst>
              <a:ext uri="{FF2B5EF4-FFF2-40B4-BE49-F238E27FC236}">
                <a16:creationId xmlns:a16="http://schemas.microsoft.com/office/drawing/2014/main" id="{A4D20132-BDE7-D35A-BA8B-593727A0D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B38BA9-7090-F776-361A-7BFBECDD6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id="{08A8EB7F-D923-FDC0-FE22-EE79744B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145EC-81E6-8393-F9B9-866990E31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538163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411" y="1200151"/>
            <a:ext cx="4283389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94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21456DE8-D48B-6C26-B0A6-5C694958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01646-A555-007C-6D0C-559C50C15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" y="1151335"/>
            <a:ext cx="42957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00" y="1631156"/>
            <a:ext cx="42957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2957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957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id="{1A709076-DE9B-20FB-F39D-1C2476D6C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2B103-2604-6188-01E6-1F019BBB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204787"/>
            <a:ext cx="5579999" cy="641546"/>
          </a:xfrm>
        </p:spPr>
        <p:txBody>
          <a:bodyPr anchor="ctr">
            <a:noAutofit/>
          </a:bodyPr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1212742"/>
            <a:ext cx="5367349" cy="33818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1" y="1212742"/>
            <a:ext cx="3263914" cy="338188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>
            <a:extLst>
              <a:ext uri="{FF2B5EF4-FFF2-40B4-BE49-F238E27FC236}">
                <a16:creationId xmlns:a16="http://schemas.microsoft.com/office/drawing/2014/main" id="{4EAFBC31-AA9D-BD30-C765-E0125AE4C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236" y="0"/>
            <a:ext cx="6031345" cy="1006763"/>
          </a:xfrm>
          <a:custGeom>
            <a:avLst/>
            <a:gdLst>
              <a:gd name="connsiteX0" fmla="*/ 9236 w 6031345"/>
              <a:gd name="connsiteY0" fmla="*/ 0 h 1006763"/>
              <a:gd name="connsiteX1" fmla="*/ 6031345 w 6031345"/>
              <a:gd name="connsiteY1" fmla="*/ 0 h 1006763"/>
              <a:gd name="connsiteX2" fmla="*/ 5800436 w 6031345"/>
              <a:gd name="connsiteY2" fmla="*/ 1006763 h 1006763"/>
              <a:gd name="connsiteX3" fmla="*/ 0 w 6031345"/>
              <a:gd name="connsiteY3" fmla="*/ 1006763 h 1006763"/>
              <a:gd name="connsiteX4" fmla="*/ 9236 w 6031345"/>
              <a:gd name="connsiteY4" fmla="*/ 0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345" h="1006763">
                <a:moveTo>
                  <a:pt x="9236" y="0"/>
                </a:moveTo>
                <a:lnTo>
                  <a:pt x="6031345" y="0"/>
                </a:lnTo>
                <a:lnTo>
                  <a:pt x="5800436" y="1006763"/>
                </a:lnTo>
                <a:lnTo>
                  <a:pt x="0" y="1006763"/>
                </a:lnTo>
                <a:cubicBezTo>
                  <a:pt x="3079" y="671175"/>
                  <a:pt x="6157" y="335588"/>
                  <a:pt x="9236" y="0"/>
                </a:cubicBezTo>
                <a:close/>
              </a:path>
            </a:pathLst>
          </a:custGeom>
          <a:solidFill>
            <a:srgbClr val="E12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CE57B-D002-96FA-12E0-2D4582861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30787" y="261"/>
            <a:ext cx="1257270" cy="1269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13" y="1166923"/>
            <a:ext cx="5038282" cy="2809654"/>
          </a:xfrm>
        </p:spPr>
        <p:txBody>
          <a:bodyPr anchor="ctr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113" y="195291"/>
            <a:ext cx="5038282" cy="97163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205979"/>
            <a:ext cx="5580000" cy="62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" y="1200151"/>
            <a:ext cx="8740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600" y="4767263"/>
            <a:ext cx="23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767263"/>
            <a:ext cx="3657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3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p:txStyles>
    <p:titleStyle>
      <a:lvl1pPr algn="l" defTabSz="3429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GI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239A"/>
      </a:accent1>
      <a:accent2>
        <a:srgbClr val="BED600"/>
      </a:accent2>
      <a:accent3>
        <a:srgbClr val="00C0B5"/>
      </a:accent3>
      <a:accent4>
        <a:srgbClr val="EE7219"/>
      </a:accent4>
      <a:accent5>
        <a:srgbClr val="0CC6DE"/>
      </a:accent5>
      <a:accent6>
        <a:srgbClr val="772059"/>
      </a:accent6>
      <a:hlink>
        <a:srgbClr val="0563C1"/>
      </a:hlink>
      <a:folHlink>
        <a:srgbClr val="954F72"/>
      </a:folHlink>
    </a:clrScheme>
    <a:fontScheme name="Aptos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James Thomas</cp:lastModifiedBy>
  <cp:revision>15</cp:revision>
  <dcterms:created xsi:type="dcterms:W3CDTF">2017-06-05T14:10:58Z</dcterms:created>
  <dcterms:modified xsi:type="dcterms:W3CDTF">2024-07-01T10:38:45Z</dcterms:modified>
</cp:coreProperties>
</file>