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E1EED8"/>
    <a:srgbClr val="EED3F8"/>
    <a:srgbClr val="DB9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54"/>
    <p:restoredTop sz="94681"/>
  </p:normalViewPr>
  <p:slideViewPr>
    <p:cSldViewPr snapToGrid="0" snapToObjects="1">
      <p:cViewPr varScale="1">
        <p:scale>
          <a:sx n="52" d="100"/>
          <a:sy n="52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C39-6109-A646-AF96-6FE96ABD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BF84-0DF1-F747-8D20-95386CEC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928B-9359-C34A-8D09-F19D16E8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285A-DD74-F443-9C80-24E05D0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1431-5669-C149-82C5-A90BBC9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947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E68A-E1B2-0F42-BB6C-A41EDB5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C9758-D232-6948-A53F-0453F7A0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BE60-6550-FA4B-9A82-A6C7FE22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F396-9773-FE40-B6EF-A395000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6DFF-400B-5D43-80AF-5B20E642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26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564FD-A209-C041-AC5A-FA94ED359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1868-0658-AA4D-94CB-105DF9F5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3E6-9E6F-B243-B31F-87828B5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1E2E-22F8-1849-96D4-213C425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CAE3-0C1D-354F-9986-CEA8F7F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62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2BEE-6136-6848-8513-8B2787A6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6E8B-283B-3147-B4EE-0E7F1C7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A466-FC34-F642-98DF-FE5CF4C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2F1F-7990-FC44-BC89-38B3CE66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EFC6-02F4-9948-A676-6D707F2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3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6CB-4DBE-AC44-A41C-6A3545CE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10F0-AE36-0A4B-B5CA-B086EFCD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D692-3BA7-B346-81BE-94AD6820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42F6-EA3F-D64A-AAE3-F0CB99C4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D853-05DF-D549-85BD-8ADE2AA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804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5DF9-58FD-8B43-8D26-8E0E38B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1916-EA7D-A447-BBC7-F9B066AAA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8532-4810-3047-9E0F-E0F7C22C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064D-3731-A642-8986-BA3E08D5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C0B3-2A1D-F341-8EF7-557B9F0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0526-0C08-AD42-966A-B0A7FE66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2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D15B-E9FD-684A-8B5D-CD5DCF5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13D1-2747-8342-B114-4C11F6DF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6B234-FCF3-2142-85DB-D524C368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7A8EB-1971-FE4D-A4A4-8EC68EC0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2FD2B-F3C7-6A45-A7DC-18A194DB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B0D4D-B6E9-EE49-84F5-9B7DD2C5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711C7-EB83-8C46-B145-2C05B5B5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CF177-D110-F046-975C-4812728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37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1EAF-A46D-794C-B6DA-A635E9D7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83724-D0FB-1644-A24D-6CBB129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7CD3-87B5-6547-96FC-C6EE027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68AA5-63CF-B449-8969-EB7DD0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17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9AE95-9129-2947-A5D6-F2F22A16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99CF-7C4D-304B-A68A-FD4C98F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5417-4632-F048-85B4-5B233BF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7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41BB-A099-7F47-8124-3DF3B46D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14AE-8DC6-8B41-A20C-92115756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E364-6761-9E47-9F0E-1F4C0A45B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6593-6238-274A-9E9B-6F2DA5CE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272E-12CF-364A-91DB-7C293EC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B2E7-3F2E-7A41-9324-41CBDA3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29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71A9-3351-0B4A-8238-4DB3AAD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8B965-1B6C-8743-8588-DC5E645B9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FF87-6759-8E43-917F-8BFB000D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4E2F-239D-0F44-AB5C-6B0C643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4845-7C62-4D49-A7BD-EFA31DC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033-4B65-594F-8AEF-14FEE56A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026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50EB-7605-8747-A59F-1CAA3B9D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56EB-1E20-FD49-894A-1C342D45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4572-A1E6-0545-BB42-48A47550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18E-7E1A-4440-A226-D2B0979B45F4}" type="datetimeFigureOut">
              <a:rPr lang="en-KE" smtClean="0"/>
              <a:t>11/9/20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3A6B-4022-0745-9A6F-1159FD75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3240-FCA6-354A-A1D5-654225E2E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5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152D4A6-0060-374F-837F-58351C39E735}"/>
              </a:ext>
            </a:extLst>
          </p:cNvPr>
          <p:cNvSpPr/>
          <p:nvPr/>
        </p:nvSpPr>
        <p:spPr>
          <a:xfrm>
            <a:off x="6203563" y="3600907"/>
            <a:ext cx="4191673" cy="2240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C7FE8-BE88-1F41-A29B-523A93EADE2B}"/>
              </a:ext>
            </a:extLst>
          </p:cNvPr>
          <p:cNvSpPr/>
          <p:nvPr/>
        </p:nvSpPr>
        <p:spPr>
          <a:xfrm>
            <a:off x="6185966" y="499664"/>
            <a:ext cx="4191673" cy="2894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B06459-2B07-4540-8A25-29579C031E91}"/>
              </a:ext>
            </a:extLst>
          </p:cNvPr>
          <p:cNvSpPr/>
          <p:nvPr/>
        </p:nvSpPr>
        <p:spPr>
          <a:xfrm>
            <a:off x="1683104" y="486888"/>
            <a:ext cx="4191673" cy="5354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0A0D6-4771-8E4E-B3E6-73C89FBB5FE0}"/>
              </a:ext>
            </a:extLst>
          </p:cNvPr>
          <p:cNvSpPr/>
          <p:nvPr/>
        </p:nvSpPr>
        <p:spPr>
          <a:xfrm>
            <a:off x="1796766" y="3789680"/>
            <a:ext cx="3944079" cy="561523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project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8FE80-A77A-404A-9748-C6D61E87B7A1}"/>
              </a:ext>
            </a:extLst>
          </p:cNvPr>
          <p:cNvSpPr/>
          <p:nvPr/>
        </p:nvSpPr>
        <p:spPr>
          <a:xfrm>
            <a:off x="1806903" y="1958137"/>
            <a:ext cx="3944079" cy="1642771"/>
          </a:xfrm>
          <a:prstGeom prst="rect">
            <a:avLst/>
          </a:prstGeom>
          <a:solidFill>
            <a:srgbClr val="EED3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gitignore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840B3-1871-674D-A707-B8B71EC51E16}"/>
              </a:ext>
            </a:extLst>
          </p:cNvPr>
          <p:cNvSpPr/>
          <p:nvPr/>
        </p:nvSpPr>
        <p:spPr>
          <a:xfrm>
            <a:off x="1806903" y="1056986"/>
            <a:ext cx="3944079" cy="715908"/>
          </a:xfrm>
          <a:prstGeom prst="rect">
            <a:avLst/>
          </a:prstGeom>
          <a:solidFill>
            <a:srgbClr val="E1EED8"/>
          </a:solidFill>
          <a:ln w="5080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Rstudio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D96E7-E0C3-D94A-AC2D-E3B71627EC85}"/>
              </a:ext>
            </a:extLst>
          </p:cNvPr>
          <p:cNvSpPr/>
          <p:nvPr/>
        </p:nvSpPr>
        <p:spPr>
          <a:xfrm>
            <a:off x="6321638" y="1248367"/>
            <a:ext cx="3944077" cy="859052"/>
          </a:xfrm>
          <a:prstGeom prst="rect">
            <a:avLst/>
          </a:prstGeom>
          <a:solidFill>
            <a:srgbClr val="EED3F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code and text 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517AD-4DE5-4E4A-936A-F095E7C38DB0}"/>
              </a:ext>
            </a:extLst>
          </p:cNvPr>
          <p:cNvSpPr/>
          <p:nvPr/>
        </p:nvSpPr>
        <p:spPr>
          <a:xfrm>
            <a:off x="6321634" y="2319354"/>
            <a:ext cx="3944079" cy="598384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and push changes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A3F5-0683-774E-9A3F-DAE098019DB6}"/>
              </a:ext>
            </a:extLst>
          </p:cNvPr>
          <p:cNvSpPr/>
          <p:nvPr/>
        </p:nvSpPr>
        <p:spPr>
          <a:xfrm>
            <a:off x="6321635" y="4081022"/>
            <a:ext cx="3944077" cy="950060"/>
          </a:xfrm>
          <a:prstGeom prst="rect">
            <a:avLst/>
          </a:prstGeom>
          <a:solidFill>
            <a:srgbClr val="EED3F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“Knit”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pdf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64715-6022-F74A-965A-3D4AEC3C6333}"/>
              </a:ext>
            </a:extLst>
          </p:cNvPr>
          <p:cNvSpPr/>
          <p:nvPr/>
        </p:nvSpPr>
        <p:spPr>
          <a:xfrm>
            <a:off x="6321633" y="5202746"/>
            <a:ext cx="3944079" cy="46679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preprint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6D6BD-9682-214B-AAFA-67E27C2A6A5F}"/>
              </a:ext>
            </a:extLst>
          </p:cNvPr>
          <p:cNvSpPr/>
          <p:nvPr/>
        </p:nvSpPr>
        <p:spPr>
          <a:xfrm>
            <a:off x="1795028" y="4544476"/>
            <a:ext cx="3944079" cy="106804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Pre-register 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CBF6F9-C9CC-9C49-9895-22BBFA54460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78942" y="1772894"/>
            <a:ext cx="0" cy="18524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13223-85D0-3E40-AC00-8BFDAC57A9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293674" y="2107420"/>
            <a:ext cx="3" cy="2119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735A1-C859-AB46-AD44-AD4E6E6A249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293673" y="2917738"/>
            <a:ext cx="0" cy="116328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31ADF9-C34E-594E-8617-5667FAF032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293673" y="5031083"/>
            <a:ext cx="1" cy="1716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C24C029-D966-1D42-9E07-8BD29F1C718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265712" y="1677894"/>
            <a:ext cx="2" cy="94065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A90263-E627-5B43-BE93-ED27F36225B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5400000" flipH="1" flipV="1">
            <a:off x="3848295" y="1167140"/>
            <a:ext cx="4364153" cy="4526609"/>
          </a:xfrm>
          <a:prstGeom prst="bentConnector5">
            <a:avLst>
              <a:gd name="adj1" fmla="val -10952"/>
              <a:gd name="adj2" fmla="val 50000"/>
              <a:gd name="adj3" fmla="val 10523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1AD6DA-B584-9B40-8A5A-3C857A2779B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768806" y="3600907"/>
            <a:ext cx="10137" cy="1887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59245F-5D76-6C44-A0FB-896A2AED1D2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767067" y="4351203"/>
            <a:ext cx="1738" cy="1932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F65034-0C6F-DA43-91B8-98D631094EC2}"/>
              </a:ext>
            </a:extLst>
          </p:cNvPr>
          <p:cNvSpPr txBox="1"/>
          <p:nvPr/>
        </p:nvSpPr>
        <p:spPr>
          <a:xfrm>
            <a:off x="1795028" y="585216"/>
            <a:ext cx="37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36D7AC-63AF-E94F-BDC7-481E10517ABD}"/>
              </a:ext>
            </a:extLst>
          </p:cNvPr>
          <p:cNvSpPr txBox="1"/>
          <p:nvPr/>
        </p:nvSpPr>
        <p:spPr>
          <a:xfrm>
            <a:off x="6321631" y="586426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and write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35E21-A964-6344-9481-648F9D905262}"/>
              </a:ext>
            </a:extLst>
          </p:cNvPr>
          <p:cNvSpPr txBox="1"/>
          <p:nvPr/>
        </p:nvSpPr>
        <p:spPr>
          <a:xfrm>
            <a:off x="6321632" y="3623892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PDF</a:t>
            </a:r>
          </a:p>
        </p:txBody>
      </p:sp>
    </p:spTree>
    <p:extLst>
      <p:ext uri="{BB962C8B-B14F-4D97-AF65-F5344CB8AC3E}">
        <p14:creationId xmlns:p14="http://schemas.microsoft.com/office/powerpoint/2010/main" val="38439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C0FABFA-4A8B-1340-8B15-14ECD1A5750E}"/>
              </a:ext>
            </a:extLst>
          </p:cNvPr>
          <p:cNvGrpSpPr/>
          <p:nvPr/>
        </p:nvGrpSpPr>
        <p:grpSpPr>
          <a:xfrm>
            <a:off x="1816274" y="228600"/>
            <a:ext cx="6375748" cy="6213763"/>
            <a:chOff x="1816274" y="228600"/>
            <a:chExt cx="6375748" cy="6213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1CB2F8-133A-B449-9BB5-41C65E782937}"/>
                </a:ext>
              </a:extLst>
            </p:cNvPr>
            <p:cNvSpPr/>
            <p:nvPr/>
          </p:nvSpPr>
          <p:spPr>
            <a:xfrm>
              <a:off x="1816274" y="228600"/>
              <a:ext cx="6375748" cy="62137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4EE17E06-6407-8542-AEC0-30F6167A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390" y="4914933"/>
              <a:ext cx="6070600" cy="139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1274075E-5B38-FC4D-A4F5-87DE1508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4440" y="909620"/>
              <a:ext cx="6032500" cy="281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16A69AE-1DE8-8646-B096-5636605BC3E3}"/>
                </a:ext>
              </a:extLst>
            </p:cNvPr>
            <p:cNvSpPr/>
            <p:nvPr/>
          </p:nvSpPr>
          <p:spPr>
            <a:xfrm>
              <a:off x="4621263" y="3596443"/>
              <a:ext cx="419427" cy="85490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00F377-AC32-0946-B2EA-0CF167FA0776}"/>
                </a:ext>
              </a:extLst>
            </p:cNvPr>
            <p:cNvSpPr txBox="1"/>
            <p:nvPr/>
          </p:nvSpPr>
          <p:spPr>
            <a:xfrm>
              <a:off x="2005390" y="464135"/>
              <a:ext cx="3345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Conventional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F0C2CA-B5CF-3C47-B083-7253FF494288}"/>
                </a:ext>
              </a:extLst>
            </p:cNvPr>
            <p:cNvSpPr txBox="1"/>
            <p:nvPr/>
          </p:nvSpPr>
          <p:spPr>
            <a:xfrm>
              <a:off x="2024440" y="4453268"/>
              <a:ext cx="407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2. Literate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73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Robert Arbon</cp:lastModifiedBy>
  <cp:revision>12</cp:revision>
  <dcterms:created xsi:type="dcterms:W3CDTF">2020-11-02T13:24:03Z</dcterms:created>
  <dcterms:modified xsi:type="dcterms:W3CDTF">2020-11-09T15:48:07Z</dcterms:modified>
</cp:coreProperties>
</file>