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74"/>
  </p:normalViewPr>
  <p:slideViewPr>
    <p:cSldViewPr snapToGrid="0" snapToObjects="1" showGuides="1">
      <p:cViewPr varScale="1">
        <p:scale>
          <a:sx n="98" d="100"/>
          <a:sy n="98" d="100"/>
        </p:scale>
        <p:origin x="12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33AD-4C08-9C45-B67A-CAF0981792D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89FE-8707-F341-818B-37967BAC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60A0D6-4771-8E4E-B3E6-73C89FBB5FE0}"/>
              </a:ext>
            </a:extLst>
          </p:cNvPr>
          <p:cNvSpPr/>
          <p:nvPr/>
        </p:nvSpPr>
        <p:spPr>
          <a:xfrm>
            <a:off x="81020" y="3003084"/>
            <a:ext cx="3944079" cy="561523"/>
          </a:xfrm>
          <a:prstGeom prst="rect">
            <a:avLst/>
          </a:prstGeom>
          <a:solidFill>
            <a:srgbClr val="F4D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Create directory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8FE80-A77A-404A-9748-C6D61E87B7A1}"/>
              </a:ext>
            </a:extLst>
          </p:cNvPr>
          <p:cNvSpPr/>
          <p:nvPr/>
        </p:nvSpPr>
        <p:spPr>
          <a:xfrm>
            <a:off x="81022" y="1786229"/>
            <a:ext cx="3944079" cy="859053"/>
          </a:xfrm>
          <a:prstGeom prst="rect">
            <a:avLst/>
          </a:prstGeom>
          <a:solidFill>
            <a:srgbClr val="F4D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Create and link </a:t>
            </a:r>
            <a:r>
              <a:rPr lang="en-US" sz="2133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RStudio</a:t>
            </a: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840B3-1871-674D-A707-B8B71EC51E16}"/>
              </a:ext>
            </a:extLst>
          </p:cNvPr>
          <p:cNvSpPr/>
          <p:nvPr/>
        </p:nvSpPr>
        <p:spPr>
          <a:xfrm>
            <a:off x="81022" y="866904"/>
            <a:ext cx="3944079" cy="561523"/>
          </a:xfrm>
          <a:prstGeom prst="rect">
            <a:avLst/>
          </a:prstGeom>
          <a:solidFill>
            <a:srgbClr val="F4D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 </a:t>
            </a:r>
            <a:r>
              <a:rPr lang="en-US" sz="2133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Github</a:t>
            </a: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D96E7-E0C3-D94A-AC2D-E3B71627EC85}"/>
              </a:ext>
            </a:extLst>
          </p:cNvPr>
          <p:cNvSpPr/>
          <p:nvPr/>
        </p:nvSpPr>
        <p:spPr>
          <a:xfrm>
            <a:off x="4572005" y="998991"/>
            <a:ext cx="3944077" cy="859052"/>
          </a:xfrm>
          <a:prstGeom prst="rect">
            <a:avLst/>
          </a:prstGeom>
          <a:solidFill>
            <a:srgbClr val="F4D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Do some analysis in </a:t>
            </a:r>
            <a:r>
              <a:rPr lang="en-US" sz="2133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RMarkdown</a:t>
            </a:r>
            <a:endParaRPr lang="en-US" sz="2133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517AD-4DE5-4E4A-936A-F095E7C38DB0}"/>
              </a:ext>
            </a:extLst>
          </p:cNvPr>
          <p:cNvSpPr/>
          <p:nvPr/>
        </p:nvSpPr>
        <p:spPr>
          <a:xfrm>
            <a:off x="4572001" y="2212482"/>
            <a:ext cx="3944079" cy="598384"/>
          </a:xfrm>
          <a:prstGeom prst="rect">
            <a:avLst/>
          </a:prstGeom>
          <a:solidFill>
            <a:srgbClr val="F4D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Commit and push changes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7D2C3-7E2B-1645-9D5B-5A9E3B74340F}"/>
              </a:ext>
            </a:extLst>
          </p:cNvPr>
          <p:cNvSpPr/>
          <p:nvPr/>
        </p:nvSpPr>
        <p:spPr>
          <a:xfrm>
            <a:off x="81022" y="3922409"/>
            <a:ext cx="3944079" cy="859052"/>
          </a:xfrm>
          <a:prstGeom prst="rect">
            <a:avLst/>
          </a:prstGeom>
          <a:solidFill>
            <a:srgbClr val="F4D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Edit </a:t>
            </a:r>
            <a:r>
              <a:rPr lang="en-US" sz="2133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.</a:t>
            </a:r>
            <a:r>
              <a:rPr lang="en-US" sz="2133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gitignore</a:t>
            </a:r>
            <a:r>
              <a:rPr lang="en-US" sz="2133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and push to </a:t>
            </a:r>
            <a:r>
              <a:rPr lang="en-US" sz="2133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Github</a:t>
            </a:r>
            <a:endParaRPr lang="en-US" sz="21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5A3F5-0683-774E-9A3F-DAE098019DB6}"/>
              </a:ext>
            </a:extLst>
          </p:cNvPr>
          <p:cNvSpPr/>
          <p:nvPr/>
        </p:nvSpPr>
        <p:spPr>
          <a:xfrm>
            <a:off x="4572002" y="3163641"/>
            <a:ext cx="3944077" cy="950060"/>
          </a:xfrm>
          <a:prstGeom prst="rect">
            <a:avLst/>
          </a:prstGeom>
          <a:solidFill>
            <a:srgbClr val="F4D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Finish first draft and knit to </a:t>
            </a:r>
            <a:r>
              <a:rPr lang="en-US" sz="2133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pdf</a:t>
            </a:r>
            <a:r>
              <a:rPr lang="en-US" sz="2133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64715-6022-F74A-965A-3D4AEC3C6333}"/>
              </a:ext>
            </a:extLst>
          </p:cNvPr>
          <p:cNvSpPr/>
          <p:nvPr/>
        </p:nvSpPr>
        <p:spPr>
          <a:xfrm>
            <a:off x="4572000" y="4466475"/>
            <a:ext cx="3944079" cy="466795"/>
          </a:xfrm>
          <a:prstGeom prst="rect">
            <a:avLst/>
          </a:prstGeom>
          <a:solidFill>
            <a:srgbClr val="F4D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Upload </a:t>
            </a: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133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OSF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6D6BD-9682-214B-AAFA-67E27C2A6A5F}"/>
              </a:ext>
            </a:extLst>
          </p:cNvPr>
          <p:cNvSpPr/>
          <p:nvPr/>
        </p:nvSpPr>
        <p:spPr>
          <a:xfrm>
            <a:off x="81019" y="5132044"/>
            <a:ext cx="3944079" cy="859052"/>
          </a:xfrm>
          <a:prstGeom prst="rect">
            <a:avLst/>
          </a:prstGeom>
          <a:solidFill>
            <a:srgbClr val="F4D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Create </a:t>
            </a:r>
            <a:r>
              <a:rPr lang="en-US" sz="2133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OSF</a:t>
            </a:r>
            <a:r>
              <a:rPr lang="en-US" sz="213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and link </a:t>
            </a:r>
            <a:r>
              <a:rPr lang="en-US" sz="2133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Github</a:t>
            </a:r>
            <a:endParaRPr lang="en-US" sz="2133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CBF6F9-C9CC-9C49-9895-22BBFA54460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053062" y="1428427"/>
            <a:ext cx="0" cy="3578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04CE75-5A28-534C-AD6B-D5CC51FABF0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2053059" y="4781461"/>
            <a:ext cx="3" cy="3505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F13223-85D0-3E40-AC00-8BFDAC57A9A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544041" y="1858042"/>
            <a:ext cx="3" cy="3544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9735A1-C859-AB46-AD44-AD4E6E6A249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544041" y="2810867"/>
            <a:ext cx="0" cy="352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31ADF9-C34E-594E-8617-5667FAF0320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544040" y="4113701"/>
            <a:ext cx="1" cy="352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C24C029-D966-1D42-9E07-8BD29F1C718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8516079" y="1428517"/>
            <a:ext cx="3" cy="1083157"/>
          </a:xfrm>
          <a:prstGeom prst="bentConnector3">
            <a:avLst>
              <a:gd name="adj1" fmla="val 1143010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0A90263-E627-5B43-BE93-ED27F36225B8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rot="5400000" flipH="1" flipV="1">
            <a:off x="1802498" y="1249551"/>
            <a:ext cx="4992105" cy="4490985"/>
          </a:xfrm>
          <a:prstGeom prst="bentConnector5">
            <a:avLst>
              <a:gd name="adj1" fmla="val -4579"/>
              <a:gd name="adj2" fmla="val 50000"/>
              <a:gd name="adj3" fmla="val 104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1AD6DA-B584-9B40-8A5A-3C857A2779B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053060" y="2645282"/>
            <a:ext cx="2" cy="3578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59245F-5D76-6C44-A0FB-896A2AED1D2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053060" y="3564607"/>
            <a:ext cx="2" cy="3578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9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63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Arbon</dc:creator>
  <cp:lastModifiedBy>Robert Arbon</cp:lastModifiedBy>
  <cp:revision>9</cp:revision>
  <dcterms:created xsi:type="dcterms:W3CDTF">2019-11-27T16:33:29Z</dcterms:created>
  <dcterms:modified xsi:type="dcterms:W3CDTF">2020-09-07T10:54:52Z</dcterms:modified>
</cp:coreProperties>
</file>