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96EA"/>
    <a:srgbClr val="EED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9C39-6109-A646-AF96-6FE96ABD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ABF84-0DF1-F747-8D20-95386CEC7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928B-9359-C34A-8D09-F19D16E8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02/11/2020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285A-DD74-F443-9C80-24E05D0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51431-5669-C149-82C5-A90BBC93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9473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E68A-E1B2-0F42-BB6C-A41EDB5A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C9758-D232-6948-A53F-0453F7A0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BE60-6550-FA4B-9A82-A6C7FE22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02/11/2020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F396-9773-FE40-B6EF-A3950003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6DFF-400B-5D43-80AF-5B20E642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6263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564FD-A209-C041-AC5A-FA94ED359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01868-0658-AA4D-94CB-105DF9F5E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B3E6-9E6F-B243-B31F-87828B57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02/11/2020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1E2E-22F8-1849-96D4-213C4259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CAE3-0C1D-354F-9986-CEA8F7F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462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2BEE-6136-6848-8513-8B2787A6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6E8B-283B-3147-B4EE-0E7F1C79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A466-FC34-F642-98DF-FE5CF4CC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02/11/2020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2F1F-7990-FC44-BC89-38B3CE66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EFC6-02F4-9948-A676-6D707F2E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93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76CB-4DBE-AC44-A41C-6A3545CE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810F0-AE36-0A4B-B5CA-B086EFCD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8D692-3BA7-B346-81BE-94AD6820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02/11/2020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42F6-EA3F-D64A-AAE3-F0CB99C4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9D853-05DF-D549-85BD-8ADE2AA7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804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5DF9-58FD-8B43-8D26-8E0E38B9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1916-EA7D-A447-BBC7-F9B066AAA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8532-4810-3047-9E0F-E0F7C22C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1064D-3731-A642-8986-BA3E08D5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02/11/2020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BC0B3-2A1D-F341-8EF7-557B9F04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C0526-0C08-AD42-966A-B0A7FE66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229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D15B-E9FD-684A-8B5D-CD5DCF56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13D1-2747-8342-B114-4C11F6DF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6B234-FCF3-2142-85DB-D524C3682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7A8EB-1971-FE4D-A4A4-8EC68EC0A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2FD2B-F3C7-6A45-A7DC-18A194DBE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B0D4D-B6E9-EE49-84F5-9B7DD2C5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02/11/2020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711C7-EB83-8C46-B145-2C05B5B5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CF177-D110-F046-975C-48127281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8375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1EAF-A46D-794C-B6DA-A635E9D7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83724-D0FB-1644-A24D-6CBB1293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02/11/2020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77CD3-87B5-6547-96FC-C6EE0278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68AA5-63CF-B449-8969-EB7DD034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2171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9AE95-9129-2947-A5D6-F2F22A16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02/11/2020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099CF-7C4D-304B-A68A-FD4C98F9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95417-4632-F048-85B4-5B233BFC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37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41BB-A099-7F47-8124-3DF3B46D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14AE-8DC6-8B41-A20C-92115756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0E364-6761-9E47-9F0E-1F4C0A45B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26593-6238-274A-9E9B-6F2DA5CE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02/11/2020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5272E-12CF-364A-91DB-7C293EC1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6B2E7-3F2E-7A41-9324-41CBDA3C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029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71A9-3351-0B4A-8238-4DB3AADF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8B965-1B6C-8743-8588-DC5E645B9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2FF87-6759-8E43-917F-8BFB000DF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24E2F-239D-0F44-AB5C-6B0C6438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D18E-7E1A-4440-A226-D2B0979B45F4}" type="datetimeFigureOut">
              <a:rPr lang="en-KE" smtClean="0"/>
              <a:t>02/11/2020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D4845-7C62-4D49-A7BD-EFA31DC3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033-4B65-594F-8AEF-14FEE56A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5026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650EB-7605-8747-A59F-1CAA3B9D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956EB-1E20-FD49-894A-1C342D45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4572-A1E6-0545-BB42-48A475508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D18E-7E1A-4440-A226-D2B0979B45F4}" type="datetimeFigureOut">
              <a:rPr lang="en-KE" smtClean="0"/>
              <a:t>02/11/2020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3A6B-4022-0745-9A6F-1159FD75D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33240-FCA6-354A-A1D5-654225E2E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F036-2C96-A749-8BCE-95F1B4E40DE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359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152D4A6-0060-374F-837F-58351C39E735}"/>
              </a:ext>
            </a:extLst>
          </p:cNvPr>
          <p:cNvSpPr/>
          <p:nvPr/>
        </p:nvSpPr>
        <p:spPr>
          <a:xfrm>
            <a:off x="6203563" y="3600907"/>
            <a:ext cx="4191673" cy="2240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6C7FE8-BE88-1F41-A29B-523A93EADE2B}"/>
              </a:ext>
            </a:extLst>
          </p:cNvPr>
          <p:cNvSpPr/>
          <p:nvPr/>
        </p:nvSpPr>
        <p:spPr>
          <a:xfrm>
            <a:off x="6185966" y="499664"/>
            <a:ext cx="4191673" cy="2894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B06459-2B07-4540-8A25-29579C031E91}"/>
              </a:ext>
            </a:extLst>
          </p:cNvPr>
          <p:cNvSpPr/>
          <p:nvPr/>
        </p:nvSpPr>
        <p:spPr>
          <a:xfrm>
            <a:off x="1683104" y="486888"/>
            <a:ext cx="4191673" cy="5354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0A0D6-4771-8E4E-B3E6-73C89FBB5FE0}"/>
              </a:ext>
            </a:extLst>
          </p:cNvPr>
          <p:cNvSpPr/>
          <p:nvPr/>
        </p:nvSpPr>
        <p:spPr>
          <a:xfrm>
            <a:off x="1796766" y="3789680"/>
            <a:ext cx="3944079" cy="561523"/>
          </a:xfrm>
          <a:prstGeom prst="rect">
            <a:avLst/>
          </a:prstGeom>
          <a:solidFill>
            <a:srgbClr val="F4D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project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8FE80-A77A-404A-9748-C6D61E87B7A1}"/>
              </a:ext>
            </a:extLst>
          </p:cNvPr>
          <p:cNvSpPr/>
          <p:nvPr/>
        </p:nvSpPr>
        <p:spPr>
          <a:xfrm>
            <a:off x="1806903" y="1958137"/>
            <a:ext cx="3944079" cy="1642771"/>
          </a:xfrm>
          <a:prstGeom prst="rect">
            <a:avLst/>
          </a:prstGeom>
          <a:solidFill>
            <a:srgbClr val="EED3F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up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gitignore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840B3-1871-674D-A707-B8B71EC51E16}"/>
              </a:ext>
            </a:extLst>
          </p:cNvPr>
          <p:cNvSpPr/>
          <p:nvPr/>
        </p:nvSpPr>
        <p:spPr>
          <a:xfrm>
            <a:off x="1806903" y="1056986"/>
            <a:ext cx="3944079" cy="715908"/>
          </a:xfrm>
          <a:prstGeom prst="rect">
            <a:avLst/>
          </a:prstGeom>
          <a:solidFill>
            <a:srgbClr val="EED3F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Rstudio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D96E7-E0C3-D94A-AC2D-E3B71627EC85}"/>
              </a:ext>
            </a:extLst>
          </p:cNvPr>
          <p:cNvSpPr/>
          <p:nvPr/>
        </p:nvSpPr>
        <p:spPr>
          <a:xfrm>
            <a:off x="6321638" y="1248367"/>
            <a:ext cx="3944077" cy="859052"/>
          </a:xfrm>
          <a:prstGeom prst="rect">
            <a:avLst/>
          </a:prstGeom>
          <a:solidFill>
            <a:srgbClr val="F4D2F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code and text 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RMarkdown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517AD-4DE5-4E4A-936A-F095E7C38DB0}"/>
              </a:ext>
            </a:extLst>
          </p:cNvPr>
          <p:cNvSpPr/>
          <p:nvPr/>
        </p:nvSpPr>
        <p:spPr>
          <a:xfrm>
            <a:off x="6321634" y="2319354"/>
            <a:ext cx="3944079" cy="598384"/>
          </a:xfrm>
          <a:prstGeom prst="rect">
            <a:avLst/>
          </a:prstGeom>
          <a:solidFill>
            <a:srgbClr val="F4D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and push changes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5A3F5-0683-774E-9A3F-DAE098019DB6}"/>
              </a:ext>
            </a:extLst>
          </p:cNvPr>
          <p:cNvSpPr/>
          <p:nvPr/>
        </p:nvSpPr>
        <p:spPr>
          <a:xfrm>
            <a:off x="6321635" y="4081022"/>
            <a:ext cx="3944077" cy="950060"/>
          </a:xfrm>
          <a:prstGeom prst="rect">
            <a:avLst/>
          </a:prstGeom>
          <a:solidFill>
            <a:srgbClr val="F4D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“Knit”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Rmarkdown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pdf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C64715-6022-F74A-965A-3D4AEC3C6333}"/>
              </a:ext>
            </a:extLst>
          </p:cNvPr>
          <p:cNvSpPr/>
          <p:nvPr/>
        </p:nvSpPr>
        <p:spPr>
          <a:xfrm>
            <a:off x="6321633" y="5202746"/>
            <a:ext cx="3944079" cy="466795"/>
          </a:xfrm>
          <a:prstGeom prst="rect">
            <a:avLst/>
          </a:prstGeom>
          <a:solidFill>
            <a:srgbClr val="F4D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preprint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OSF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6D6BD-9682-214B-AAFA-67E27C2A6A5F}"/>
              </a:ext>
            </a:extLst>
          </p:cNvPr>
          <p:cNvSpPr/>
          <p:nvPr/>
        </p:nvSpPr>
        <p:spPr>
          <a:xfrm>
            <a:off x="1795028" y="4544476"/>
            <a:ext cx="3944079" cy="1068045"/>
          </a:xfrm>
          <a:prstGeom prst="rect">
            <a:avLst/>
          </a:prstGeom>
          <a:solidFill>
            <a:srgbClr val="F4D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OSF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Github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Pre-register analysis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CBF6F9-C9CC-9C49-9895-22BBFA54460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778942" y="1772894"/>
            <a:ext cx="0" cy="18524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F13223-85D0-3E40-AC00-8BFDAC57A9A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293674" y="2107420"/>
            <a:ext cx="3" cy="21193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9735A1-C859-AB46-AD44-AD4E6E6A249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293673" y="2917738"/>
            <a:ext cx="0" cy="116328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31ADF9-C34E-594E-8617-5667FAF0320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293673" y="5031083"/>
            <a:ext cx="1" cy="17166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C24C029-D966-1D42-9E07-8BD29F1C718E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10265712" y="1677894"/>
            <a:ext cx="2" cy="940653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0A90263-E627-5B43-BE93-ED27F36225B8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rot="5400000" flipH="1" flipV="1">
            <a:off x="3848295" y="1167140"/>
            <a:ext cx="4364153" cy="4526609"/>
          </a:xfrm>
          <a:prstGeom prst="bentConnector5">
            <a:avLst>
              <a:gd name="adj1" fmla="val -10952"/>
              <a:gd name="adj2" fmla="val 50000"/>
              <a:gd name="adj3" fmla="val 105238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1AD6DA-B584-9B40-8A5A-3C857A2779B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768806" y="3600907"/>
            <a:ext cx="10137" cy="18877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59245F-5D76-6C44-A0FB-896A2AED1D2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767067" y="4351203"/>
            <a:ext cx="1738" cy="19327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6F65034-0C6F-DA43-91B8-98D631094EC2}"/>
              </a:ext>
            </a:extLst>
          </p:cNvPr>
          <p:cNvSpPr txBox="1"/>
          <p:nvPr/>
        </p:nvSpPr>
        <p:spPr>
          <a:xfrm>
            <a:off x="1795028" y="585216"/>
            <a:ext cx="3742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and plan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36D7AC-63AF-E94F-BDC7-481E10517ABD}"/>
              </a:ext>
            </a:extLst>
          </p:cNvPr>
          <p:cNvSpPr txBox="1"/>
          <p:nvPr/>
        </p:nvSpPr>
        <p:spPr>
          <a:xfrm>
            <a:off x="6321631" y="586426"/>
            <a:ext cx="23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and write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235E21-A964-6344-9481-648F9D905262}"/>
              </a:ext>
            </a:extLst>
          </p:cNvPr>
          <p:cNvSpPr txBox="1"/>
          <p:nvPr/>
        </p:nvSpPr>
        <p:spPr>
          <a:xfrm>
            <a:off x="6321632" y="3623892"/>
            <a:ext cx="235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 PDF</a:t>
            </a:r>
          </a:p>
        </p:txBody>
      </p:sp>
    </p:spTree>
    <p:extLst>
      <p:ext uri="{BB962C8B-B14F-4D97-AF65-F5344CB8AC3E}">
        <p14:creationId xmlns:p14="http://schemas.microsoft.com/office/powerpoint/2010/main" val="384393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Thurlby</dc:creator>
  <cp:lastModifiedBy>Natalie Thurlby</cp:lastModifiedBy>
  <cp:revision>4</cp:revision>
  <dcterms:created xsi:type="dcterms:W3CDTF">2020-11-02T13:24:03Z</dcterms:created>
  <dcterms:modified xsi:type="dcterms:W3CDTF">2020-11-02T13:32:18Z</dcterms:modified>
</cp:coreProperties>
</file>