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54d1147d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954d1147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e7ef088d1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e7ef088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954d114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954d114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e7ef088d1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e7ef088d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e7ef088d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e7ef088d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954d1147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954d1147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e7ef088d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e7ef088d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e7ef088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e7ef088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7b4c32b6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7b4c32b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954d1147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954d114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954d1147d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954d1147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954d1147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954d1147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ho.int/news-room/fact-sheets/detail/cardiovascular-diseases-(cvds)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hyperlink" Target="http://www.scientificanimations.com/wiki-image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sulianova/cardiovascular-disease-dataset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29610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1C00"/>
                </a:solidFill>
              </a:rPr>
              <a:t>HEART DISEASE RISK</a:t>
            </a:r>
            <a:endParaRPr b="1">
              <a:solidFill>
                <a:srgbClr val="A61C00"/>
              </a:solidFill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13750" y="38946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Exploring Heart Disease Risk Through Predictive Modeling</a:t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150" y="152400"/>
            <a:ext cx="3349691" cy="26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276950" y="1089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</a:rPr>
              <a:t>Our Methods and Technology Part 2</a:t>
            </a:r>
            <a:endParaRPr>
              <a:solidFill>
                <a:srgbClr val="85200C"/>
              </a:solidFill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71900" y="2024050"/>
            <a:ext cx="8500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used SQL to store our data and create tables.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used Tableau to create our visualizations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1" name="Google Shape;131;p22"/>
          <p:cNvSpPr txBox="1"/>
          <p:nvPr>
            <p:ph idx="2" type="body"/>
          </p:nvPr>
        </p:nvSpPr>
        <p:spPr>
          <a:xfrm>
            <a:off x="7615450" y="3792375"/>
            <a:ext cx="9564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35525"/>
            <a:ext cx="9144000" cy="22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76950" y="1089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</a:rPr>
              <a:t>Our Methods and Technology Part 3</a:t>
            </a:r>
            <a:endParaRPr>
              <a:solidFill>
                <a:srgbClr val="85200C"/>
              </a:solidFill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71900" y="2024050"/>
            <a:ext cx="8500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SYLVIA explanation and image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9" name="Google Shape;139;p23"/>
          <p:cNvSpPr txBox="1"/>
          <p:nvPr>
            <p:ph idx="2" type="body"/>
          </p:nvPr>
        </p:nvSpPr>
        <p:spPr>
          <a:xfrm>
            <a:off x="7615450" y="3792375"/>
            <a:ext cx="9564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1C00"/>
                </a:solidFill>
              </a:rPr>
              <a:t>Risk and Results</a:t>
            </a:r>
            <a:endParaRPr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240325" y="1382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</a:rPr>
              <a:t>Our Final Model </a:t>
            </a:r>
            <a:endParaRPr>
              <a:solidFill>
                <a:srgbClr val="85200C"/>
              </a:solidFill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71900" y="3531575"/>
            <a:ext cx="8500500" cy="1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the Gradient Boosting Classifier we found a level of accuracy we were comfortable with for creating our interactive dashboard.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1" name="Google Shape;151;p25"/>
          <p:cNvSpPr txBox="1"/>
          <p:nvPr>
            <p:ph idx="2" type="body"/>
          </p:nvPr>
        </p:nvSpPr>
        <p:spPr>
          <a:xfrm>
            <a:off x="7615450" y="3792375"/>
            <a:ext cx="9564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313" y="1704975"/>
            <a:ext cx="41433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</a:rPr>
              <a:t>Our Dashboard</a:t>
            </a:r>
            <a:endParaRPr>
              <a:solidFill>
                <a:srgbClr val="85200C"/>
              </a:solidFill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1C00"/>
                </a:solidFill>
              </a:rPr>
              <a:t>For Further Consideration</a:t>
            </a:r>
            <a:endParaRPr b="1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85200C"/>
                </a:solidFill>
              </a:rPr>
              <a:t>Although we are pleased with our results several additional factors should be taken into account for a medical diagnosis.</a:t>
            </a:r>
            <a:endParaRPr sz="2900">
              <a:solidFill>
                <a:srgbClr val="85200C"/>
              </a:solidFill>
            </a:endParaRPr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Family history of heart disease is a major predictor.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Socioeconomic factors can play heavily into health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Age is also a likely predictor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There is always more to learn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In future improved models these factors would be important to consider, in a more advanced diagnosis we would also look at degrees of many of our </a:t>
            </a:r>
            <a:r>
              <a:rPr lang="en">
                <a:solidFill>
                  <a:schemeClr val="dk2"/>
                </a:solidFill>
              </a:rPr>
              <a:t>binary columns.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Why Heart Disease? </a:t>
            </a:r>
            <a:endParaRPr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383850"/>
            <a:ext cx="82221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</a:rPr>
              <a:t>Cardiovascular Disease is the Worldwide Leading Cause of Death.</a:t>
            </a:r>
            <a:endParaRPr>
              <a:solidFill>
                <a:srgbClr val="85200C"/>
              </a:solidFill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72300" y="2011175"/>
            <a:ext cx="8222100" cy="3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As per the WHO </a:t>
            </a:r>
            <a:endParaRPr sz="17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</a:rPr>
              <a:t>An estimated 17.9 million people died from CVDs in 2019, representing 32% of all global deaths. Of these deaths, 85% were due to heart attack and stroke.</a:t>
            </a:r>
            <a:endParaRPr sz="17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</a:rPr>
              <a:t>Most cardiovascular diseases can be prevented by addressing behavioural risk factors.</a:t>
            </a:r>
            <a:endParaRPr sz="17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</a:rPr>
              <a:t>It is important to detect cardiovascular disease as early as possible so that management with counselling and medicines can begin.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WHO CVD Fact Sheet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</a:rPr>
              <a:t>Preventable Disease</a:t>
            </a:r>
            <a:endParaRPr>
              <a:solidFill>
                <a:srgbClr val="85200C"/>
              </a:solidFill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299775" y="17945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If we consider cardiovascular diseases as preventable by changes in lifestyle factors, it makes it a ripe project for machine learning. If those factors can be analyzed and risk </a:t>
            </a:r>
            <a:r>
              <a:rPr lang="en">
                <a:solidFill>
                  <a:schemeClr val="dk2"/>
                </a:solidFill>
              </a:rPr>
              <a:t>assessed, we can create a warning system to encourage lifestyle changes or further medical interventions.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425" y="3157000"/>
            <a:ext cx="3531576" cy="19865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608125" y="4586650"/>
            <a:ext cx="400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http://www.scientificanimations.com/wiki-images/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</a:rPr>
              <a:t>Our Data </a:t>
            </a:r>
            <a:endParaRPr>
              <a:solidFill>
                <a:srgbClr val="85200C"/>
              </a:solidFill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used a data set of anonymized adult participants covering ages 29-64. With columns for Diastolic and Systolic blood pressures, lifestyle factors, age, gender, cholesterol, and presence of heart disease.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Cardiovascular Disease dataset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125" y="1919075"/>
            <a:ext cx="3915025" cy="3050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</a:rPr>
              <a:t>Our Goals </a:t>
            </a:r>
            <a:endParaRPr>
              <a:solidFill>
                <a:srgbClr val="85200C"/>
              </a:solidFill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71900" y="1919075"/>
            <a:ext cx="6329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explore a dataset related to cardiac health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create a viable tool for predicting heart disease risk.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better understand the contributing factors in heart disease risk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7615450" y="3792375"/>
            <a:ext cx="9564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849250" y="83442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Data and Methodology </a:t>
            </a:r>
            <a:endParaRPr>
              <a:solidFill>
                <a:srgbClr val="A61C00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25" y="1948350"/>
            <a:ext cx="8218211" cy="300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</a:rPr>
              <a:t>Our Data </a:t>
            </a:r>
            <a:r>
              <a:rPr lang="en">
                <a:solidFill>
                  <a:srgbClr val="85200C"/>
                </a:solidFill>
              </a:rPr>
              <a:t> </a:t>
            </a:r>
            <a:endParaRPr>
              <a:solidFill>
                <a:srgbClr val="85200C"/>
              </a:solidFill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71900" y="1994050"/>
            <a:ext cx="6329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anonymized data set that tracks the presence of heart disease.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metrics for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cholesterol, diastolic and systolic blood pressure, height and weight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Tracks several lifestyle factors such as smoking and alcohol consumption.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participants are adults between 29 and 65.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7615450" y="3792375"/>
            <a:ext cx="9564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0375" y="2337300"/>
            <a:ext cx="2667551" cy="28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76950" y="1089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</a:rPr>
              <a:t>Our Methods and Technology Part 1</a:t>
            </a:r>
            <a:endParaRPr>
              <a:solidFill>
                <a:srgbClr val="85200C"/>
              </a:solidFill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71900" y="2024050"/>
            <a:ext cx="8500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was cleaned and transformed in Pandas from the original csv file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included converting height and weight to US Standard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a bmi category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Eliminating data outliers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testing several machine learning models we chose Gradient Booster Classifier as it had the highest accuracy score.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7615450" y="3792375"/>
            <a:ext cx="9564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