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72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66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25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91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05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2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87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15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0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9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29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7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26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6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00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8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9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FE55-DA7F-4313-A525-68F293ADE7A9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AA55-FDEA-4079-8514-DC287C53A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263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293C-C640-4AC4-BF7B-5117013D5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365" y="1728000"/>
            <a:ext cx="6077824" cy="969191"/>
          </a:xfrm>
        </p:spPr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139B14-463E-455E-A59D-168279146683}"/>
              </a:ext>
            </a:extLst>
          </p:cNvPr>
          <p:cNvSpPr txBox="1"/>
          <p:nvPr/>
        </p:nvSpPr>
        <p:spPr>
          <a:xfrm>
            <a:off x="5204669" y="2701516"/>
            <a:ext cx="178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BIKES.CO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6B3842-662F-4DF6-98CC-6738D36D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21" y="3559991"/>
            <a:ext cx="2395757" cy="23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571D7-4A34-4FE0-BDA6-F9FA2276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685" y="2273418"/>
            <a:ext cx="5975059" cy="324653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Conseguimos una gran cobertura por toda la ciudad de Chicago.</a:t>
            </a:r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Las estaciones mas utilizadas se encuentran en una zona turística, esto indica que los usuarios utilizan el servicio como actividad recreativa.</a:t>
            </a:r>
          </a:p>
          <a:p>
            <a:pPr algn="l"/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 mayor cantidad de viajes fue realizada por usuarios que ya cuentan con una membresía </a:t>
            </a:r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4B9750B-6231-4032-8A0E-5D5EF218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90" y="1493240"/>
            <a:ext cx="5394121" cy="42676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5EBD276-471E-40AC-96DE-F4107A652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4" y="1"/>
            <a:ext cx="1034641" cy="9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571D7-4A34-4FE0-BDA6-F9FA2276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8128" y="1624904"/>
            <a:ext cx="5821959" cy="27683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Los usuarios tienen preferencia por las bicicletas </a:t>
            </a:r>
            <a:r>
              <a:rPr lang="es-MX" sz="18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clasicas</a:t>
            </a:r>
            <a:endParaRPr lang="es-MX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En promedio se realizan 11,773 viajes por día. </a:t>
            </a:r>
          </a:p>
          <a:p>
            <a:pPr algn="l"/>
            <a:endParaRPr lang="es-MX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Presentamos una tendencia a la alza en los meses mas calurosos , esto puede ser posible por periodos vacacionales y un clima agradable.</a:t>
            </a:r>
          </a:p>
          <a:p>
            <a:pPr algn="l"/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838E5F-0822-464D-88EA-F7D32C3D2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" y="4393269"/>
            <a:ext cx="10251347" cy="2019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272F71-BF70-4D5D-BAC0-0302DCDB6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" y="1457177"/>
            <a:ext cx="4545827" cy="24856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58B044-D5A7-48EF-AD59-01D79667C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4" y="1"/>
            <a:ext cx="1034641" cy="9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571D7-4A34-4FE0-BDA6-F9FA2276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075" y="1510019"/>
            <a:ext cx="5410200" cy="4236440"/>
          </a:xfrm>
        </p:spPr>
        <p:txBody>
          <a:bodyPr/>
          <a:lstStyle/>
          <a:p>
            <a:pPr algn="l"/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Las bicicletas tipo </a:t>
            </a:r>
            <a:r>
              <a:rPr lang="es-MX" sz="18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Docked</a:t>
            </a: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no tuvieron mucha participación durante el año, esto es posible por el tipo de actividad que realizan los usuarios. </a:t>
            </a:r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Los meses que mas se utilizo el servicio presentan una baja en relación con la cantidad de usuarios que tienen una membresía </a:t>
            </a:r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es-MX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El porcentaje anual de miembros es de 64.63%, siendo los miembros los que utilizan el servicio por menor tiempo. </a:t>
            </a:r>
            <a:endParaRPr lang="es-MX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B10675-EF08-47F6-BEAB-32875F62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4" y="601071"/>
            <a:ext cx="4791831" cy="20764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AF8DF5-C70D-49FD-A98F-A292CC4AD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4" y="3101829"/>
            <a:ext cx="4791831" cy="29214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A717877-071D-473C-8877-3DF3295C6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24" y="-100666"/>
            <a:ext cx="1034641" cy="9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571D7-4A34-4FE0-BDA6-F9FA2276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1199" y="2319910"/>
            <a:ext cx="5410200" cy="36866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Son considerados viajes "Redondos" los que iniciaron y terminaron en la misma estación de servicio, los cuales representan el 4% de el total</a:t>
            </a:r>
            <a:endParaRPr lang="es-MX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 pueden implementar campañas, carreras, promociones para incentivar la adquisición de una membresía. </a:t>
            </a:r>
            <a:endParaRPr lang="es-MX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Debemos trabajar en implementar un programa de lealtad para nuestros usuarios.</a:t>
            </a:r>
            <a:endParaRPr lang="es-MX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5B31A6-0B2C-4DA4-BEBD-567C1360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8" y="2594370"/>
            <a:ext cx="4552467" cy="24916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9B81F7-BD52-4427-89A2-FFDCDF06D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4" y="1"/>
            <a:ext cx="1034641" cy="9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571D7-4A34-4FE0-BDA6-F9FA2276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297" y="1669410"/>
            <a:ext cx="5410200" cy="376525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 puede incrementar la tasa de tiempo de uso fomentando el uso de nuestras bicicletas mediante algún descuento o una recompensa, por tiempo de uso o km. recorridos, esto seria un factor de suma importancia para incrementar nuestras membresías.</a:t>
            </a:r>
            <a:endParaRPr lang="es-MX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Podemos analizar con el equipo de MKT el aumento de gastos publicitarios y considerar una posible mejora en el aumento, examinando la respuesta en cuestión al alcance cada publicidad </a:t>
            </a:r>
            <a:endParaRPr lang="es-MX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B5FC57-0BDE-45A5-BE7A-611758FC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9" y="1311024"/>
            <a:ext cx="4214068" cy="21179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5BCBF6-78F7-4B00-9BAB-CAE4E057B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9" y="3570924"/>
            <a:ext cx="4214068" cy="28705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35E963-105D-4F6E-AC3F-B26436B09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4" y="1"/>
            <a:ext cx="1034641" cy="9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157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63</TotalTime>
  <Words>291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Conclusiones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Conclusiones</dc:title>
  <dc:creator>Famila Esquivel</dc:creator>
  <cp:lastModifiedBy>Famila Esquivel</cp:lastModifiedBy>
  <cp:revision>5</cp:revision>
  <dcterms:created xsi:type="dcterms:W3CDTF">2024-05-15T16:13:52Z</dcterms:created>
  <dcterms:modified xsi:type="dcterms:W3CDTF">2024-05-15T17:16:54Z</dcterms:modified>
</cp:coreProperties>
</file>