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95388-3F22-4C84-A3FA-110B02CBA5C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F43C0E-71D4-4C7B-9A18-1A2639F169D7}">
      <dgm:prSet/>
      <dgm:spPr/>
      <dgm:t>
        <a:bodyPr/>
        <a:lstStyle/>
        <a:p>
          <a:r>
            <a:rPr lang="es-MX" b="0" i="0"/>
            <a:t>Histogramas</a:t>
          </a:r>
          <a:endParaRPr lang="en-US"/>
        </a:p>
      </dgm:t>
    </dgm:pt>
    <dgm:pt modelId="{CAEC9FE8-3F01-4787-A5CA-2430501F6F18}" type="parTrans" cxnId="{55C1846C-86BE-4D0C-8D2D-903B579C3033}">
      <dgm:prSet/>
      <dgm:spPr/>
      <dgm:t>
        <a:bodyPr/>
        <a:lstStyle/>
        <a:p>
          <a:endParaRPr lang="en-US"/>
        </a:p>
      </dgm:t>
    </dgm:pt>
    <dgm:pt modelId="{B43A6C7D-0FBA-4561-8C29-7807C00F7CAD}" type="sibTrans" cxnId="{55C1846C-86BE-4D0C-8D2D-903B579C3033}">
      <dgm:prSet/>
      <dgm:spPr/>
      <dgm:t>
        <a:bodyPr/>
        <a:lstStyle/>
        <a:p>
          <a:endParaRPr lang="en-US"/>
        </a:p>
      </dgm:t>
    </dgm:pt>
    <dgm:pt modelId="{9835C0E0-9554-47B4-8889-E84DB5AB446E}">
      <dgm:prSet/>
      <dgm:spPr/>
      <dgm:t>
        <a:bodyPr/>
        <a:lstStyle/>
        <a:p>
          <a:r>
            <a:rPr lang="es-MX" b="0" i="0"/>
            <a:t>Heatmap</a:t>
          </a:r>
          <a:endParaRPr lang="en-US"/>
        </a:p>
      </dgm:t>
    </dgm:pt>
    <dgm:pt modelId="{F7AD36AE-9BA7-4DB1-BD4F-9BB31161E4E0}" type="parTrans" cxnId="{7BB913BE-04A7-471F-94D1-434E0128F5BC}">
      <dgm:prSet/>
      <dgm:spPr/>
      <dgm:t>
        <a:bodyPr/>
        <a:lstStyle/>
        <a:p>
          <a:endParaRPr lang="en-US"/>
        </a:p>
      </dgm:t>
    </dgm:pt>
    <dgm:pt modelId="{167217AE-53D0-4C04-9736-384CF1330250}" type="sibTrans" cxnId="{7BB913BE-04A7-471F-94D1-434E0128F5BC}">
      <dgm:prSet/>
      <dgm:spPr/>
      <dgm:t>
        <a:bodyPr/>
        <a:lstStyle/>
        <a:p>
          <a:endParaRPr lang="en-US"/>
        </a:p>
      </dgm:t>
    </dgm:pt>
    <dgm:pt modelId="{DCFB64FE-C9DD-4558-8F0F-4A2C38EC4472}">
      <dgm:prSet/>
      <dgm:spPr/>
      <dgm:t>
        <a:bodyPr/>
        <a:lstStyle/>
        <a:p>
          <a:r>
            <a:rPr lang="es-MX" b="0" i="0"/>
            <a:t>WordCloud</a:t>
          </a:r>
          <a:endParaRPr lang="en-US"/>
        </a:p>
      </dgm:t>
    </dgm:pt>
    <dgm:pt modelId="{CD45BA5F-27F6-4898-A00D-3315486D3F6E}" type="parTrans" cxnId="{6B863734-B565-47C0-BA3C-DCBA660231E1}">
      <dgm:prSet/>
      <dgm:spPr/>
      <dgm:t>
        <a:bodyPr/>
        <a:lstStyle/>
        <a:p>
          <a:endParaRPr lang="en-US"/>
        </a:p>
      </dgm:t>
    </dgm:pt>
    <dgm:pt modelId="{ECB7F2D3-5C32-4C35-B59C-4528BBE9D2DD}" type="sibTrans" cxnId="{6B863734-B565-47C0-BA3C-DCBA660231E1}">
      <dgm:prSet/>
      <dgm:spPr/>
      <dgm:t>
        <a:bodyPr/>
        <a:lstStyle/>
        <a:p>
          <a:endParaRPr lang="en-US"/>
        </a:p>
      </dgm:t>
    </dgm:pt>
    <dgm:pt modelId="{2A7DCBA4-3A0C-4D4C-AF14-565410E5199F}">
      <dgm:prSet/>
      <dgm:spPr/>
      <dgm:t>
        <a:bodyPr/>
        <a:lstStyle/>
        <a:p>
          <a:r>
            <a:rPr lang="es-MX" b="0" i="0"/>
            <a:t>Kmeans</a:t>
          </a:r>
          <a:endParaRPr lang="en-US"/>
        </a:p>
      </dgm:t>
    </dgm:pt>
    <dgm:pt modelId="{B2C2A64F-2D63-4375-AC37-456C00A0B55B}" type="parTrans" cxnId="{3C3555EC-8A75-4C7F-9A5B-ABBA024015CC}">
      <dgm:prSet/>
      <dgm:spPr/>
      <dgm:t>
        <a:bodyPr/>
        <a:lstStyle/>
        <a:p>
          <a:endParaRPr lang="en-US"/>
        </a:p>
      </dgm:t>
    </dgm:pt>
    <dgm:pt modelId="{E25344D4-D3B3-41AA-9E8A-D4A2B4B78E4C}" type="sibTrans" cxnId="{3C3555EC-8A75-4C7F-9A5B-ABBA024015CC}">
      <dgm:prSet/>
      <dgm:spPr/>
      <dgm:t>
        <a:bodyPr/>
        <a:lstStyle/>
        <a:p>
          <a:endParaRPr lang="en-US"/>
        </a:p>
      </dgm:t>
    </dgm:pt>
    <dgm:pt modelId="{04CF9B9C-5A9E-4D9B-BE38-755A02F9A9C0}" type="pres">
      <dgm:prSet presAssocID="{B0F95388-3F22-4C84-A3FA-110B02CBA5C6}" presName="linear" presStyleCnt="0">
        <dgm:presLayoutVars>
          <dgm:animLvl val="lvl"/>
          <dgm:resizeHandles val="exact"/>
        </dgm:presLayoutVars>
      </dgm:prSet>
      <dgm:spPr/>
    </dgm:pt>
    <dgm:pt modelId="{A37D841C-3CBC-42B2-99BC-14A14D9D141D}" type="pres">
      <dgm:prSet presAssocID="{BDF43C0E-71D4-4C7B-9A18-1A2639F169D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EEA90D-6623-4CB1-AB13-DFBDBE0A36FB}" type="pres">
      <dgm:prSet presAssocID="{B43A6C7D-0FBA-4561-8C29-7807C00F7CAD}" presName="spacer" presStyleCnt="0"/>
      <dgm:spPr/>
    </dgm:pt>
    <dgm:pt modelId="{0699D4F9-126F-466B-9A58-35019F0AEA64}" type="pres">
      <dgm:prSet presAssocID="{9835C0E0-9554-47B4-8889-E84DB5AB44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A38EB5-DDD6-46F0-8E77-D1611857CC53}" type="pres">
      <dgm:prSet presAssocID="{167217AE-53D0-4C04-9736-384CF1330250}" presName="spacer" presStyleCnt="0"/>
      <dgm:spPr/>
    </dgm:pt>
    <dgm:pt modelId="{041142D1-6BE2-4B85-AE49-DB6178E0B2EB}" type="pres">
      <dgm:prSet presAssocID="{DCFB64FE-C9DD-4558-8F0F-4A2C38EC447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FEF2BA9-82B0-4F56-876F-65ACAAE5FDC6}" type="pres">
      <dgm:prSet presAssocID="{ECB7F2D3-5C32-4C35-B59C-4528BBE9D2DD}" presName="spacer" presStyleCnt="0"/>
      <dgm:spPr/>
    </dgm:pt>
    <dgm:pt modelId="{616CF1A3-2627-4113-95FE-11207147A62A}" type="pres">
      <dgm:prSet presAssocID="{2A7DCBA4-3A0C-4D4C-AF14-565410E5199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5EDB01-C62C-413B-A8B0-7256B7649ABE}" type="presOf" srcId="{DCFB64FE-C9DD-4558-8F0F-4A2C38EC4472}" destId="{041142D1-6BE2-4B85-AE49-DB6178E0B2EB}" srcOrd="0" destOrd="0" presId="urn:microsoft.com/office/officeart/2005/8/layout/vList2"/>
    <dgm:cxn modelId="{5E5C2E21-1127-4B14-ADC6-D20EFFBD5C72}" type="presOf" srcId="{2A7DCBA4-3A0C-4D4C-AF14-565410E5199F}" destId="{616CF1A3-2627-4113-95FE-11207147A62A}" srcOrd="0" destOrd="0" presId="urn:microsoft.com/office/officeart/2005/8/layout/vList2"/>
    <dgm:cxn modelId="{D4AA4127-1533-4D5D-8248-D390F32CB70A}" type="presOf" srcId="{BDF43C0E-71D4-4C7B-9A18-1A2639F169D7}" destId="{A37D841C-3CBC-42B2-99BC-14A14D9D141D}" srcOrd="0" destOrd="0" presId="urn:microsoft.com/office/officeart/2005/8/layout/vList2"/>
    <dgm:cxn modelId="{6B863734-B565-47C0-BA3C-DCBA660231E1}" srcId="{B0F95388-3F22-4C84-A3FA-110B02CBA5C6}" destId="{DCFB64FE-C9DD-4558-8F0F-4A2C38EC4472}" srcOrd="2" destOrd="0" parTransId="{CD45BA5F-27F6-4898-A00D-3315486D3F6E}" sibTransId="{ECB7F2D3-5C32-4C35-B59C-4528BBE9D2DD}"/>
    <dgm:cxn modelId="{0DACBC6A-A1F8-4484-B81E-C5777DDE564F}" type="presOf" srcId="{B0F95388-3F22-4C84-A3FA-110B02CBA5C6}" destId="{04CF9B9C-5A9E-4D9B-BE38-755A02F9A9C0}" srcOrd="0" destOrd="0" presId="urn:microsoft.com/office/officeart/2005/8/layout/vList2"/>
    <dgm:cxn modelId="{55C1846C-86BE-4D0C-8D2D-903B579C3033}" srcId="{B0F95388-3F22-4C84-A3FA-110B02CBA5C6}" destId="{BDF43C0E-71D4-4C7B-9A18-1A2639F169D7}" srcOrd="0" destOrd="0" parTransId="{CAEC9FE8-3F01-4787-A5CA-2430501F6F18}" sibTransId="{B43A6C7D-0FBA-4561-8C29-7807C00F7CAD}"/>
    <dgm:cxn modelId="{494E6854-2E23-4DA0-999C-CD3A85DB4097}" type="presOf" srcId="{9835C0E0-9554-47B4-8889-E84DB5AB446E}" destId="{0699D4F9-126F-466B-9A58-35019F0AEA64}" srcOrd="0" destOrd="0" presId="urn:microsoft.com/office/officeart/2005/8/layout/vList2"/>
    <dgm:cxn modelId="{7BB913BE-04A7-471F-94D1-434E0128F5BC}" srcId="{B0F95388-3F22-4C84-A3FA-110B02CBA5C6}" destId="{9835C0E0-9554-47B4-8889-E84DB5AB446E}" srcOrd="1" destOrd="0" parTransId="{F7AD36AE-9BA7-4DB1-BD4F-9BB31161E4E0}" sibTransId="{167217AE-53D0-4C04-9736-384CF1330250}"/>
    <dgm:cxn modelId="{3C3555EC-8A75-4C7F-9A5B-ABBA024015CC}" srcId="{B0F95388-3F22-4C84-A3FA-110B02CBA5C6}" destId="{2A7DCBA4-3A0C-4D4C-AF14-565410E5199F}" srcOrd="3" destOrd="0" parTransId="{B2C2A64F-2D63-4375-AC37-456C00A0B55B}" sibTransId="{E25344D4-D3B3-41AA-9E8A-D4A2B4B78E4C}"/>
    <dgm:cxn modelId="{242EF895-D43D-40AB-8828-154B84F318EB}" type="presParOf" srcId="{04CF9B9C-5A9E-4D9B-BE38-755A02F9A9C0}" destId="{A37D841C-3CBC-42B2-99BC-14A14D9D141D}" srcOrd="0" destOrd="0" presId="urn:microsoft.com/office/officeart/2005/8/layout/vList2"/>
    <dgm:cxn modelId="{29A6FC03-4D79-4B81-AB03-8505FE060D22}" type="presParOf" srcId="{04CF9B9C-5A9E-4D9B-BE38-755A02F9A9C0}" destId="{1DEEA90D-6623-4CB1-AB13-DFBDBE0A36FB}" srcOrd="1" destOrd="0" presId="urn:microsoft.com/office/officeart/2005/8/layout/vList2"/>
    <dgm:cxn modelId="{FC73E49D-02B2-4BC7-AE1C-E5589B1E085E}" type="presParOf" srcId="{04CF9B9C-5A9E-4D9B-BE38-755A02F9A9C0}" destId="{0699D4F9-126F-466B-9A58-35019F0AEA64}" srcOrd="2" destOrd="0" presId="urn:microsoft.com/office/officeart/2005/8/layout/vList2"/>
    <dgm:cxn modelId="{602C3E15-0798-4025-97AB-98028F318890}" type="presParOf" srcId="{04CF9B9C-5A9E-4D9B-BE38-755A02F9A9C0}" destId="{FCA38EB5-DDD6-46F0-8E77-D1611857CC53}" srcOrd="3" destOrd="0" presId="urn:microsoft.com/office/officeart/2005/8/layout/vList2"/>
    <dgm:cxn modelId="{C902B49D-73AB-4438-A923-B9E1FE85D406}" type="presParOf" srcId="{04CF9B9C-5A9E-4D9B-BE38-755A02F9A9C0}" destId="{041142D1-6BE2-4B85-AE49-DB6178E0B2EB}" srcOrd="4" destOrd="0" presId="urn:microsoft.com/office/officeart/2005/8/layout/vList2"/>
    <dgm:cxn modelId="{17CFC70E-129D-4334-85A8-2786A085332B}" type="presParOf" srcId="{04CF9B9C-5A9E-4D9B-BE38-755A02F9A9C0}" destId="{2FEF2BA9-82B0-4F56-876F-65ACAAE5FDC6}" srcOrd="5" destOrd="0" presId="urn:microsoft.com/office/officeart/2005/8/layout/vList2"/>
    <dgm:cxn modelId="{913B9173-B12E-4990-BB7A-3EBFCD1A8CB7}" type="presParOf" srcId="{04CF9B9C-5A9E-4D9B-BE38-755A02F9A9C0}" destId="{616CF1A3-2627-4113-95FE-11207147A6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D841C-3CBC-42B2-99BC-14A14D9D141D}">
      <dsp:nvSpPr>
        <dsp:cNvPr id="0" name=""/>
        <dsp:cNvSpPr/>
      </dsp:nvSpPr>
      <dsp:spPr>
        <a:xfrm>
          <a:off x="0" y="33263"/>
          <a:ext cx="6263640" cy="12472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Histogramas</a:t>
          </a:r>
          <a:endParaRPr lang="en-US" sz="5200" kern="1200"/>
        </a:p>
      </dsp:txBody>
      <dsp:txXfrm>
        <a:off x="60884" y="94147"/>
        <a:ext cx="6141872" cy="1125452"/>
      </dsp:txXfrm>
    </dsp:sp>
    <dsp:sp modelId="{0699D4F9-126F-466B-9A58-35019F0AEA64}">
      <dsp:nvSpPr>
        <dsp:cNvPr id="0" name=""/>
        <dsp:cNvSpPr/>
      </dsp:nvSpPr>
      <dsp:spPr>
        <a:xfrm>
          <a:off x="0" y="1430243"/>
          <a:ext cx="6263640" cy="12472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Heatmap</a:t>
          </a:r>
          <a:endParaRPr lang="en-US" sz="5200" kern="1200"/>
        </a:p>
      </dsp:txBody>
      <dsp:txXfrm>
        <a:off x="60884" y="1491127"/>
        <a:ext cx="6141872" cy="1125452"/>
      </dsp:txXfrm>
    </dsp:sp>
    <dsp:sp modelId="{041142D1-6BE2-4B85-AE49-DB6178E0B2EB}">
      <dsp:nvSpPr>
        <dsp:cNvPr id="0" name=""/>
        <dsp:cNvSpPr/>
      </dsp:nvSpPr>
      <dsp:spPr>
        <a:xfrm>
          <a:off x="0" y="2827223"/>
          <a:ext cx="6263640" cy="12472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WordCloud</a:t>
          </a:r>
          <a:endParaRPr lang="en-US" sz="5200" kern="1200"/>
        </a:p>
      </dsp:txBody>
      <dsp:txXfrm>
        <a:off x="60884" y="2888107"/>
        <a:ext cx="6141872" cy="1125452"/>
      </dsp:txXfrm>
    </dsp:sp>
    <dsp:sp modelId="{616CF1A3-2627-4113-95FE-11207147A62A}">
      <dsp:nvSpPr>
        <dsp:cNvPr id="0" name=""/>
        <dsp:cNvSpPr/>
      </dsp:nvSpPr>
      <dsp:spPr>
        <a:xfrm>
          <a:off x="0" y="4224204"/>
          <a:ext cx="6263640" cy="12472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200" b="0" i="0" kern="1200"/>
            <a:t>Kmeans</a:t>
          </a:r>
          <a:endParaRPr lang="en-US" sz="5200" kern="1200"/>
        </a:p>
      </dsp:txBody>
      <dsp:txXfrm>
        <a:off x="60884" y="4285088"/>
        <a:ext cx="6141872" cy="1125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B6AB8-E43E-2AED-37A9-E14F20D50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4A00D-0FA5-0E37-F714-97B19045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424DD1-0380-4F79-A909-133EDFDD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173B2-E87B-3EF7-B6D8-B814D3EE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1ACF9-55B3-FBEF-3A86-F18E73E0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6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7A1EC-63BE-1DFD-C408-C519EE1E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5D445-1554-A8FE-063A-5AF0D6747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F5EDAC-18E9-0C7B-C5D9-B550370D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BC3FAF-9E92-6465-1774-B057DE16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AE1CB-991C-222D-01FB-A2EB2295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11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15B417-4E56-F01F-ADFB-4D8F807B57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7B119-9FA3-0A8D-2F3A-21E964F91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0D0CE-BBB8-BBB6-AC54-FA568EB73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62EFE9-9BE9-323B-2DC2-22D75168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CC904-9BFC-45DD-CF15-33675965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626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6F22-D163-2EB9-C8A8-F4364A3A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CADB4-D211-F6AC-EAFA-99B260D10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C962E-B925-F2BE-637F-E41BD9A5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3806F-D92B-ED7F-A457-08C97667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8EC5B-077B-8846-BD67-93136ABD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350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677B2-DD06-8382-F638-75E3CE86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2288BD-EF69-C898-10A9-D7E653DAB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6C4EE8-1D27-3E3D-50D5-AC204837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F7669-42AD-79FB-C52E-CCA23356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9716D4-6703-E0F5-5C59-B4AA3D1B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297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EAAE4-71DE-CF5E-89F4-45C59A4A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0A430-8C14-B096-493B-F4BC12E87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5359F0-C2B9-8BF1-DB26-8D7367C4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6FA04D-DA3A-9380-8A9E-C6E0E22D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6C41CD-548B-B44A-BD30-09C653D1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FF29D6-DDA8-F73A-E7DB-FDEF15B5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7539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31EF26-5324-590D-4A72-99C51E27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CA884-CA21-7125-6E7D-A67A32295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2EEBCB-4919-8D8D-14A0-730F3CA7C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F66A56-3D6F-2472-FFF8-532EAAB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C6FFDA-4B47-1D24-4A28-18F24D4A7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8E35F1-E176-6826-310A-5664E22C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A7F5510-7344-AD12-B98C-3191B70A6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11A49C-F174-275A-C416-D269B4F2B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787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21A53-FB38-6F7C-C45F-F8F6519A3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886FBF-A08A-FBE6-6BCF-646A1CEB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674A75-F2F0-FE88-9999-2B25F6EC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B70908-554B-70B8-E32B-33B726C2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933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EFD9B-1703-4E09-95A9-87708C26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FCC869-F163-B036-0549-82B12D88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58ED9-46A6-D478-947D-CC210FFA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18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3D371-6AE9-9D98-BF4C-2132FFE4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17A31C-FCBE-F277-582A-249EAC912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A3493-A669-5E28-3EB8-6A7A46A2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1E115-0C82-C60D-7C88-E6A5619CF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B12ED8-73DD-AAA2-4DE1-DFC1E529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6C224BE-D32F-9BCE-8E18-5B8B2C12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583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37A9-7017-5715-9D03-3ED86669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4B6033-6249-E7F5-2C69-940C88A0D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8985A-338F-175C-294E-2C25CAB7B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EB650B-A224-C618-19CC-1C6756D5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A760BA-D7B0-9975-2FB2-6C79361B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8F6548-2684-67D4-8A18-75B85B6E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6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C4BF42-60E5-DD5B-8106-03CA514B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51534-4C7D-9E4D-A092-8FC8CAF6A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E4947E-38B1-1716-B7E8-3EE481CA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1CCF2-F16C-49B4-A170-45F94A0C1C6B}" type="datetimeFigureOut">
              <a:rPr lang="es-MX" smtClean="0"/>
              <a:t>12/05/2022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850DB5-8403-E3A5-84C8-DC7F865FB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D0256-73DC-6973-F910-4B75EFC21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E1E20-E8AD-4C3A-88E3-95632D0B526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74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621" y="636723"/>
            <a:ext cx="4000062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00FEF8-64A9-3819-57EB-0BC3F5E81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872" y="982272"/>
            <a:ext cx="3388419" cy="45609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Trabajo en el reto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352302"/>
            <a:ext cx="6655597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475C8-3287-493D-8D2A-B033BAD00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1862" y="1719618"/>
            <a:ext cx="5948831" cy="43346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Jorge Gerardo Iglesias Ortiz		A01653261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Alejandro Hernández De la Torre	A01651516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Santiago Orozco Quintero		A01658308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Carlos Andres Barredez Rios		A01653183</a:t>
            </a:r>
          </a:p>
          <a:p>
            <a:pPr marL="0" lvl="0" indent="-2286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EFFFF"/>
                </a:solidFill>
              </a:rPr>
              <a:t>Jorge Yepez Frutos				A01652661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20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87F9E4B-C4C7-5C24-1679-8698515B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s">
                <a:solidFill>
                  <a:srgbClr val="FFFFFF"/>
                </a:solidFill>
              </a:rPr>
              <a:t>Objetivo SMART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37B652-8E44-4A94-A924-F0405BB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sz="2400" dirty="0"/>
              <a:t>Identificar y corroborar las relaciones de los datos obtenidos de los usuarios a partir de la información recabada de sus tweets publicados en un lapso de 9 días y sus interacciones con el fin de poder agruparlos e identificar patrones y tendencias dentro del comportamiento de los individuos como proyecto para esta semana Tec</a:t>
            </a:r>
            <a:endParaRPr lang="en-US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58426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0AB61-63F8-5BD7-55CE-0A79EE6A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0" y="620392"/>
            <a:ext cx="4333010" cy="5504688"/>
          </a:xfrm>
        </p:spPr>
        <p:txBody>
          <a:bodyPr>
            <a:normAutofit/>
          </a:bodyPr>
          <a:lstStyle/>
          <a:p>
            <a:r>
              <a:rPr lang="es-MX" sz="6000" b="1" i="0" u="none" strike="noStrike" cap="none" dirty="0">
                <a:solidFill>
                  <a:schemeClr val="bg1"/>
                </a:solidFill>
                <a:latin typeface="Maven Pro"/>
                <a:ea typeface="Maven Pro"/>
                <a:cs typeface="Maven Pro"/>
                <a:sym typeface="Maven Pro"/>
              </a:rPr>
              <a:t>Los análisis ejecutados</a:t>
            </a:r>
            <a:endParaRPr lang="es-MX" sz="6000" dirty="0">
              <a:solidFill>
                <a:schemeClr val="bg1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DCDCDAA-AA1D-2BF7-2886-453DC8DCE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5175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164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FEECEB-1981-827A-2341-D6A29684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4996" y="642594"/>
            <a:ext cx="3732244" cy="1702952"/>
          </a:xfrm>
        </p:spPr>
        <p:txBody>
          <a:bodyPr>
            <a:normAutofit/>
          </a:bodyPr>
          <a:lstStyle/>
          <a:p>
            <a:r>
              <a:rPr lang="es"/>
              <a:t>Los resultados obtenidos</a:t>
            </a:r>
            <a:endParaRPr lang="es-MX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CEE05D-F25C-4EC3-B527-D9C999E3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6523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036726-0C05-446E-91C3-B986EBEA0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02" y="438538"/>
            <a:ext cx="6710184" cy="6002060"/>
          </a:xfrm>
          <a:prstGeom prst="rect">
            <a:avLst/>
          </a:prstGeom>
          <a:solidFill>
            <a:schemeClr val="bg1">
              <a:alpha val="4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BCD-C34B-42D1-9BEB-47755A3EA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650014"/>
            <a:ext cx="3367217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n 8" descr="Texto&#10;&#10;Descripción generada automáticamente con confianza baja">
            <a:extLst>
              <a:ext uri="{FF2B5EF4-FFF2-40B4-BE49-F238E27FC236}">
                <a16:creationId xmlns:a16="http://schemas.microsoft.com/office/drawing/2014/main" id="{CCA5AE54-37AA-7C46-155A-ECA3100C9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460" y="1278801"/>
            <a:ext cx="3044697" cy="2009499"/>
          </a:xfrm>
          <a:prstGeom prst="rect">
            <a:avLst/>
          </a:prstGeom>
        </p:spPr>
      </p:pic>
      <p:sp>
        <p:nvSpPr>
          <p:cNvPr id="26" name="Rectangle 19">
            <a:extLst>
              <a:ext uri="{FF2B5EF4-FFF2-40B4-BE49-F238E27FC236}">
                <a16:creationId xmlns:a16="http://schemas.microsoft.com/office/drawing/2014/main" id="{F38AB6A2-89F7-43B5-B608-50DFC740D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650014"/>
            <a:ext cx="2765758" cy="21367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E78EFAC8-11D5-DF91-71A8-F8BCCA826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497" y="1114671"/>
            <a:ext cx="2434338" cy="1204997"/>
          </a:xfrm>
          <a:prstGeom prst="rect">
            <a:avLst/>
          </a:prstGeom>
        </p:spPr>
      </p:pic>
      <p:sp>
        <p:nvSpPr>
          <p:cNvPr id="27" name="Rectangle 21">
            <a:extLst>
              <a:ext uri="{FF2B5EF4-FFF2-40B4-BE49-F238E27FC236}">
                <a16:creationId xmlns:a16="http://schemas.microsoft.com/office/drawing/2014/main" id="{06585B74-DAF6-470E-B2F3-B5530A709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285" y="4088215"/>
            <a:ext cx="3367217" cy="21248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9A765A3-52C1-AFE0-B896-9EFE381F81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0" r="2173"/>
          <a:stretch/>
        </p:blipFill>
        <p:spPr bwMode="auto">
          <a:xfrm>
            <a:off x="798460" y="4707085"/>
            <a:ext cx="3044697" cy="907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30BAD96F-CE2F-4682-99B8-0DD9E6AE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2946" y="2947051"/>
            <a:ext cx="2765758" cy="32660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AE2984FA-743C-0E4C-224B-8EC063DA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3497" y="3372665"/>
            <a:ext cx="2434338" cy="240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87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105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Maven Pro</vt:lpstr>
      <vt:lpstr>Tema de Office</vt:lpstr>
      <vt:lpstr>Trabajo en el reto</vt:lpstr>
      <vt:lpstr>Objetivo SMART</vt:lpstr>
      <vt:lpstr>Los análisis ejecutados</vt:lpstr>
      <vt:lpstr>Los resultados obtenidos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en el reto</dc:title>
  <dc:creator>Santiago Orozco Quintero</dc:creator>
  <cp:lastModifiedBy>Jorge Gerardo Iglesias Ortiz</cp:lastModifiedBy>
  <cp:revision>2</cp:revision>
  <dcterms:created xsi:type="dcterms:W3CDTF">2022-05-12T20:23:25Z</dcterms:created>
  <dcterms:modified xsi:type="dcterms:W3CDTF">2022-05-13T01:18:03Z</dcterms:modified>
</cp:coreProperties>
</file>