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CSS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Cascading</a:t>
            </a:r>
            <a:r>
              <a:rPr lang="es-MX" dirty="0" smtClean="0"/>
              <a:t> </a:t>
            </a:r>
            <a:r>
              <a:rPr lang="es-MX" dirty="0" err="1" smtClean="0"/>
              <a:t>style</a:t>
            </a:r>
            <a:r>
              <a:rPr lang="es-MX" dirty="0" smtClean="0"/>
              <a:t> </a:t>
            </a:r>
            <a:r>
              <a:rPr lang="es-MX" dirty="0" err="1" smtClean="0"/>
              <a:t>sheet</a:t>
            </a:r>
            <a:r>
              <a:rPr lang="es-MX" dirty="0" smtClean="0"/>
              <a:t> ( Hoja de estilos en cascada 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55" y="2406203"/>
            <a:ext cx="3232597" cy="3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CSS?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CSS es un lenguaje de hojas de estilos creado para controlar el aspecto o presentación de los documentos electrónicos definidos con HTML y </a:t>
            </a:r>
            <a:r>
              <a:rPr lang="es-MX" dirty="0" smtClean="0"/>
              <a:t>XHTML.</a:t>
            </a:r>
            <a:endParaRPr lang="es-MX" u="sng" dirty="0" smtClean="0"/>
          </a:p>
          <a:p>
            <a:r>
              <a:rPr lang="es-MX" dirty="0"/>
              <a:t>Una vez creados los </a:t>
            </a:r>
            <a:r>
              <a:rPr lang="es-MX" dirty="0" smtClean="0"/>
              <a:t>contenidos con HTML, </a:t>
            </a:r>
            <a:r>
              <a:rPr lang="es-MX" dirty="0"/>
              <a:t>se utiliza el lenguaje CSS para definir el aspecto de cada elemento: color, tamaño y tipo de letra del texto, separación horizontal y vertical entre elementos, posición de cada elemento dentro de la página, etc.</a:t>
            </a:r>
          </a:p>
        </p:txBody>
      </p:sp>
    </p:spTree>
    <p:extLst>
      <p:ext uri="{BB962C8B-B14F-4D97-AF65-F5344CB8AC3E}">
        <p14:creationId xmlns:p14="http://schemas.microsoft.com/office/powerpoint/2010/main" val="10438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CSS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89" y="2116647"/>
            <a:ext cx="5353797" cy="4067743"/>
          </a:xfrm>
        </p:spPr>
      </p:pic>
    </p:spTree>
    <p:extLst>
      <p:ext uri="{BB962C8B-B14F-4D97-AF65-F5344CB8AC3E}">
        <p14:creationId xmlns:p14="http://schemas.microsoft.com/office/powerpoint/2010/main" val="2947055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92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CSS</vt:lpstr>
      <vt:lpstr>¿Qué es CSS?</vt:lpstr>
      <vt:lpstr>Reglas 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FAMILIA</dc:creator>
  <cp:lastModifiedBy>FAMILIA</cp:lastModifiedBy>
  <cp:revision>1</cp:revision>
  <dcterms:created xsi:type="dcterms:W3CDTF">2019-02-26T21:48:28Z</dcterms:created>
  <dcterms:modified xsi:type="dcterms:W3CDTF">2019-02-26T21:53:13Z</dcterms:modified>
</cp:coreProperties>
</file>