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Modelo de caja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69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el modelo de caja?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2876260" cy="4195481"/>
          </a:xfrm>
        </p:spPr>
        <p:txBody>
          <a:bodyPr/>
          <a:lstStyle/>
          <a:p>
            <a:r>
              <a:rPr lang="es-MX" dirty="0" smtClean="0"/>
              <a:t>Cada elemento se representa como una caja rectangular, con su contenido, </a:t>
            </a:r>
            <a:r>
              <a:rPr lang="es-MX" dirty="0" err="1" smtClean="0"/>
              <a:t>padding</a:t>
            </a:r>
            <a:r>
              <a:rPr lang="es-MX" dirty="0" smtClean="0"/>
              <a:t>( margen interno ), </a:t>
            </a:r>
            <a:r>
              <a:rPr lang="es-MX" dirty="0" err="1" smtClean="0"/>
              <a:t>border</a:t>
            </a:r>
            <a:r>
              <a:rPr lang="es-MX" dirty="0" smtClean="0"/>
              <a:t>(  borde) y </a:t>
            </a:r>
            <a:r>
              <a:rPr lang="es-MX" dirty="0" err="1" smtClean="0"/>
              <a:t>margin</a:t>
            </a:r>
            <a:r>
              <a:rPr lang="es-MX" dirty="0" smtClean="0"/>
              <a:t> (  margen externo).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62" y="45271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Real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623083"/>
            <a:ext cx="5793782" cy="5793782"/>
          </a:xfrm>
        </p:spPr>
      </p:pic>
    </p:spTree>
    <p:extLst>
      <p:ext uri="{BB962C8B-B14F-4D97-AF65-F5344CB8AC3E}">
        <p14:creationId xmlns:p14="http://schemas.microsoft.com/office/powerpoint/2010/main" val="1347880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41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Modelo de caja</vt:lpstr>
      <vt:lpstr>¿Qué es el modelo de caja?</vt:lpstr>
      <vt:lpstr>Ejemplo Real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caja</dc:title>
  <dc:creator>FAMILIA</dc:creator>
  <cp:lastModifiedBy>FAMILIA</cp:lastModifiedBy>
  <cp:revision>2</cp:revision>
  <dcterms:created xsi:type="dcterms:W3CDTF">2019-03-04T22:33:05Z</dcterms:created>
  <dcterms:modified xsi:type="dcterms:W3CDTF">2019-03-04T22:46:22Z</dcterms:modified>
</cp:coreProperties>
</file>