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Tipos de elementos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6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</a:t>
            </a:r>
            <a:r>
              <a:rPr lang="es-MX" dirty="0" smtClean="0"/>
              <a:t>Qué tipos de elementos hay?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10358884" cy="4195481"/>
          </a:xfrm>
        </p:spPr>
        <p:txBody>
          <a:bodyPr/>
          <a:lstStyle/>
          <a:p>
            <a:r>
              <a:rPr lang="es-MX" dirty="0" smtClean="0"/>
              <a:t>Elementos en </a:t>
            </a:r>
            <a:r>
              <a:rPr lang="es-MX" dirty="0" err="1" smtClean="0"/>
              <a:t>linea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( </a:t>
            </a:r>
            <a:r>
              <a:rPr lang="es-MX" dirty="0" err="1" smtClean="0">
                <a:sym typeface="Wingdings" panose="05000000000000000000" pitchFamily="2" charset="2"/>
              </a:rPr>
              <a:t>inline</a:t>
            </a:r>
            <a:r>
              <a:rPr lang="es-MX" dirty="0" smtClean="0">
                <a:sym typeface="Wingdings" panose="05000000000000000000" pitchFamily="2" charset="2"/>
              </a:rPr>
              <a:t> ): Respetan el flujo de los demás elementos, peor no respetan el alto y el ancho.</a:t>
            </a:r>
          </a:p>
          <a:p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Elementos bloque ( </a:t>
            </a:r>
            <a:r>
              <a:rPr lang="es-MX" dirty="0" smtClean="0">
                <a:sym typeface="Wingdings" panose="05000000000000000000" pitchFamily="2" charset="2"/>
              </a:rPr>
              <a:t>b</a:t>
            </a:r>
            <a:r>
              <a:rPr lang="es-MX" dirty="0" smtClean="0">
                <a:sym typeface="Wingdings" panose="05000000000000000000" pitchFamily="2" charset="2"/>
              </a:rPr>
              <a:t>lock ): Utilizan toda la </a:t>
            </a:r>
            <a:r>
              <a:rPr lang="es-MX" dirty="0" err="1" smtClean="0">
                <a:sym typeface="Wingdings" panose="05000000000000000000" pitchFamily="2" charset="2"/>
              </a:rPr>
              <a:t>linea</a:t>
            </a:r>
            <a:r>
              <a:rPr lang="es-MX" dirty="0" smtClean="0">
                <a:sym typeface="Wingdings" panose="05000000000000000000" pitchFamily="2" charset="2"/>
              </a:rPr>
              <a:t> y no respetan el flujo.</a:t>
            </a:r>
          </a:p>
          <a:p>
            <a:endParaRPr lang="es-MX" dirty="0" smtClean="0">
              <a:sym typeface="Wingdings" panose="05000000000000000000" pitchFamily="2" charset="2"/>
            </a:endParaRPr>
          </a:p>
          <a:p>
            <a:r>
              <a:rPr lang="es-MX" dirty="0" smtClean="0">
                <a:sym typeface="Wingdings" panose="05000000000000000000" pitchFamily="2" charset="2"/>
              </a:rPr>
              <a:t>Elementos </a:t>
            </a:r>
            <a:r>
              <a:rPr lang="es-MX" dirty="0" err="1" smtClean="0">
                <a:sym typeface="Wingdings" panose="05000000000000000000" pitchFamily="2" charset="2"/>
              </a:rPr>
              <a:t>inline</a:t>
            </a:r>
            <a:r>
              <a:rPr lang="es-MX" dirty="0" smtClean="0">
                <a:sym typeface="Wingdings" panose="05000000000000000000" pitchFamily="2" charset="2"/>
              </a:rPr>
              <a:t>-block: Son una combinación de ambos, estos sí respetan el </a:t>
            </a:r>
            <a:r>
              <a:rPr lang="es-MX" dirty="0" err="1" smtClean="0">
                <a:sym typeface="Wingdings" panose="05000000000000000000" pitchFamily="2" charset="2"/>
              </a:rPr>
              <a:t>width</a:t>
            </a:r>
            <a:r>
              <a:rPr lang="es-MX" dirty="0" smtClean="0">
                <a:sym typeface="Wingdings" panose="05000000000000000000" pitchFamily="2" charset="2"/>
              </a:rPr>
              <a:t> y el </a:t>
            </a:r>
            <a:r>
              <a:rPr lang="es-MX" dirty="0" err="1" smtClean="0">
                <a:sym typeface="Wingdings" panose="05000000000000000000" pitchFamily="2" charset="2"/>
              </a:rPr>
              <a:t>height</a:t>
            </a:r>
            <a:r>
              <a:rPr lang="es-MX" dirty="0" smtClean="0">
                <a:sym typeface="Wingdings" panose="05000000000000000000" pitchFamily="2" charset="2"/>
              </a:rPr>
              <a:t> y también el flujo de los demás elementos.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13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Real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45" y="300071"/>
            <a:ext cx="6296058" cy="6296058"/>
          </a:xfrm>
        </p:spPr>
      </p:pic>
    </p:spTree>
    <p:extLst>
      <p:ext uri="{BB962C8B-B14F-4D97-AF65-F5344CB8AC3E}">
        <p14:creationId xmlns:p14="http://schemas.microsoft.com/office/powerpoint/2010/main" val="13478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76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Tipos de elementos</vt:lpstr>
      <vt:lpstr>¿Qué tipos de elementos hay?</vt:lpstr>
      <vt:lpstr>Ejemplo Real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caja</dc:title>
  <dc:creator>FAMILIA</dc:creator>
  <cp:lastModifiedBy>FAMILIA</cp:lastModifiedBy>
  <cp:revision>4</cp:revision>
  <dcterms:created xsi:type="dcterms:W3CDTF">2019-03-04T22:33:05Z</dcterms:created>
  <dcterms:modified xsi:type="dcterms:W3CDTF">2019-03-05T00:16:29Z</dcterms:modified>
</cp:coreProperties>
</file>